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7.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8.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0.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1.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2.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13.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4.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5.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16.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17.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50" r:id="rId4"/>
    <p:sldMasterId id="2147483783" r:id="rId5"/>
    <p:sldMasterId id="2147483816" r:id="rId6"/>
    <p:sldMasterId id="2147483849" r:id="rId7"/>
    <p:sldMasterId id="2147483882" r:id="rId8"/>
    <p:sldMasterId id="2147483904" r:id="rId9"/>
    <p:sldMasterId id="2147483926" r:id="rId10"/>
    <p:sldMasterId id="2147483948" r:id="rId11"/>
    <p:sldMasterId id="2147483970" r:id="rId12"/>
    <p:sldMasterId id="2147483992" r:id="rId13"/>
    <p:sldMasterId id="2147484025" r:id="rId14"/>
    <p:sldMasterId id="2147484058" r:id="rId15"/>
    <p:sldMasterId id="2147484091" r:id="rId16"/>
    <p:sldMasterId id="2147484124" r:id="rId17"/>
    <p:sldMasterId id="2147484157" r:id="rId18"/>
  </p:sldMasterIdLst>
  <p:notesMasterIdLst>
    <p:notesMasterId r:id="rId45"/>
  </p:notesMasterIdLst>
  <p:handoutMasterIdLst>
    <p:handoutMasterId r:id="rId46"/>
  </p:handoutMasterIdLst>
  <p:sldIdLst>
    <p:sldId id="279" r:id="rId19"/>
    <p:sldId id="280" r:id="rId20"/>
    <p:sldId id="285" r:id="rId21"/>
    <p:sldId id="269" r:id="rId22"/>
    <p:sldId id="257" r:id="rId23"/>
    <p:sldId id="259" r:id="rId24"/>
    <p:sldId id="286" r:id="rId25"/>
    <p:sldId id="258" r:id="rId26"/>
    <p:sldId id="273" r:id="rId27"/>
    <p:sldId id="265" r:id="rId28"/>
    <p:sldId id="261" r:id="rId29"/>
    <p:sldId id="272" r:id="rId30"/>
    <p:sldId id="287" r:id="rId31"/>
    <p:sldId id="270" r:id="rId32"/>
    <p:sldId id="288" r:id="rId33"/>
    <p:sldId id="263" r:id="rId34"/>
    <p:sldId id="264" r:id="rId35"/>
    <p:sldId id="274" r:id="rId36"/>
    <p:sldId id="275" r:id="rId37"/>
    <p:sldId id="276" r:id="rId38"/>
    <p:sldId id="277" r:id="rId39"/>
    <p:sldId id="278" r:id="rId40"/>
    <p:sldId id="281" r:id="rId41"/>
    <p:sldId id="282" r:id="rId42"/>
    <p:sldId id="283" r:id="rId43"/>
    <p:sldId id="284" r:id="rId44"/>
  </p:sldIdLst>
  <p:sldSz cx="12192000" cy="6858000"/>
  <p:notesSz cx="7019925" cy="9305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3" d="100"/>
          <a:sy n="83" d="100"/>
        </p:scale>
        <p:origin x="1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viewProps" Target="viewProp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sz="quarter" idx="1"/>
          </p:nvPr>
        </p:nvSpPr>
        <p:spPr>
          <a:xfrm>
            <a:off x="3976333" y="0"/>
            <a:ext cx="3041968" cy="466912"/>
          </a:xfrm>
          <a:prstGeom prst="rect">
            <a:avLst/>
          </a:prstGeom>
        </p:spPr>
        <p:txBody>
          <a:bodyPr vert="horz" lIns="93287" tIns="46644" rIns="93287" bIns="46644" rtlCol="0"/>
          <a:lstStyle>
            <a:lvl1pPr algn="r">
              <a:defRPr sz="1200"/>
            </a:lvl1pPr>
          </a:lstStyle>
          <a:p>
            <a:fld id="{03E0D79D-F895-496B-89C2-593EC573432C}" type="datetimeFigureOut">
              <a:rPr lang="en-US" smtClean="0"/>
              <a:t>6/2/2015</a:t>
            </a:fld>
            <a:endParaRPr lang="en-US"/>
          </a:p>
        </p:txBody>
      </p:sp>
      <p:sp>
        <p:nvSpPr>
          <p:cNvPr id="4" name="Footer Placeholder 3"/>
          <p:cNvSpPr>
            <a:spLocks noGrp="1"/>
          </p:cNvSpPr>
          <p:nvPr>
            <p:ph type="ftr" sz="quarter" idx="2"/>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5" name="Slide Number Placeholder 4"/>
          <p:cNvSpPr>
            <a:spLocks noGrp="1"/>
          </p:cNvSpPr>
          <p:nvPr>
            <p:ph type="sldNum" sz="quarter" idx="3"/>
          </p:nvPr>
        </p:nvSpPr>
        <p:spPr>
          <a:xfrm>
            <a:off x="3976333" y="8839014"/>
            <a:ext cx="3041968" cy="466911"/>
          </a:xfrm>
          <a:prstGeom prst="rect">
            <a:avLst/>
          </a:prstGeom>
        </p:spPr>
        <p:txBody>
          <a:bodyPr vert="horz" lIns="93287" tIns="46644" rIns="93287" bIns="46644" rtlCol="0" anchor="b"/>
          <a:lstStyle>
            <a:lvl1pPr algn="r">
              <a:defRPr sz="1200"/>
            </a:lvl1pPr>
          </a:lstStyle>
          <a:p>
            <a:fld id="{9702A234-194D-49BC-BE9B-C4F1DD31FF0D}" type="slidenum">
              <a:rPr lang="en-US" smtClean="0"/>
              <a:t>‹#›</a:t>
            </a:fld>
            <a:endParaRPr lang="en-US"/>
          </a:p>
        </p:txBody>
      </p:sp>
    </p:spTree>
    <p:extLst>
      <p:ext uri="{BB962C8B-B14F-4D97-AF65-F5344CB8AC3E}">
        <p14:creationId xmlns:p14="http://schemas.microsoft.com/office/powerpoint/2010/main" val="16729183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DAFD067F-EFA3-4105-B4ED-566F5AED058F}" type="datetimeFigureOut">
              <a:rPr lang="en-US" smtClean="0"/>
              <a:t>6/2/2015</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FFA08C7F-FB6E-433B-9A60-CFFD10E40EBD}" type="slidenum">
              <a:rPr lang="en-US" smtClean="0"/>
              <a:t>‹#›</a:t>
            </a:fld>
            <a:endParaRPr lang="en-US"/>
          </a:p>
        </p:txBody>
      </p:sp>
    </p:spTree>
    <p:extLst>
      <p:ext uri="{BB962C8B-B14F-4D97-AF65-F5344CB8AC3E}">
        <p14:creationId xmlns:p14="http://schemas.microsoft.com/office/powerpoint/2010/main" val="285980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97710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177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177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6/2/2015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054072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56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6/2/2015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94692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55315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63305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870661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4980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936224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138042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17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17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15623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7209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177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177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6/2/2015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80465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522" indent="-291522" defTabSz="951528">
              <a:buFont typeface="Arial" panose="020B0604020202020204" pitchFamily="34" charset="0"/>
              <a:buChar char="•"/>
              <a:defRPr/>
            </a:pPr>
            <a:endParaRPr lang="en-US" baseline="0" dirty="0" smtClean="0"/>
          </a:p>
        </p:txBody>
      </p:sp>
      <p:sp>
        <p:nvSpPr>
          <p:cNvPr id="4" name="Slide Number Placeholder 3"/>
          <p:cNvSpPr>
            <a:spLocks noGrp="1"/>
          </p:cNvSpPr>
          <p:nvPr>
            <p:ph type="sldNum" sz="quarter" idx="10"/>
          </p:nvPr>
        </p:nvSpPr>
        <p:spPr/>
        <p:txBody>
          <a:bodyPr/>
          <a:lstStyle/>
          <a:p>
            <a:pPr defTabSz="951528">
              <a:defRPr/>
            </a:pPr>
            <a:fld id="{D87653DB-B31F-428D-9506-C3E312885146}" type="slidenum">
              <a:rPr lang="en-US" smtClean="0">
                <a:solidFill>
                  <a:prstClr val="black"/>
                </a:solidFill>
                <a:latin typeface="Calibri"/>
              </a:rPr>
              <a:pPr defTabSz="951528">
                <a:defRPr/>
              </a:pPr>
              <a:t>5</a:t>
            </a:fld>
            <a:endParaRPr lang="en-US">
              <a:solidFill>
                <a:prstClr val="black"/>
              </a:solidFill>
              <a:latin typeface="Calibri"/>
            </a:endParaRPr>
          </a:p>
        </p:txBody>
      </p:sp>
    </p:spTree>
    <p:extLst>
      <p:ext uri="{BB962C8B-B14F-4D97-AF65-F5344CB8AC3E}">
        <p14:creationId xmlns:p14="http://schemas.microsoft.com/office/powerpoint/2010/main" val="1446885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522" indent="-291522" defTabSz="951528">
              <a:buFont typeface="Arial" panose="020B0604020202020204" pitchFamily="34" charset="0"/>
              <a:buChar char="•"/>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8149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866349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059233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56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6/2/2015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09983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14970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6.pn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8.xml"/><Relationship Id="rId4" Type="http://schemas.openxmlformats.org/officeDocument/2006/relationships/image" Target="../media/image17.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8.xml"/><Relationship Id="rId4" Type="http://schemas.openxmlformats.org/officeDocument/2006/relationships/image" Target="../media/image16.png"/></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8.xml"/><Relationship Id="rId4" Type="http://schemas.openxmlformats.org/officeDocument/2006/relationships/image" Target="../media/image16.pn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8.xml"/><Relationship Id="rId4" Type="http://schemas.openxmlformats.org/officeDocument/2006/relationships/image" Target="../media/image14.pn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8.xml"/><Relationship Id="rId4" Type="http://schemas.openxmlformats.org/officeDocument/2006/relationships/image" Target="../media/image14.pn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8.xml"/><Relationship Id="rId4" Type="http://schemas.openxmlformats.org/officeDocument/2006/relationships/image" Target="../media/image14.pn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8.xml"/><Relationship Id="rId4" Type="http://schemas.openxmlformats.org/officeDocument/2006/relationships/image" Target="../media/image14.pn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8.xml"/><Relationship Id="rId4" Type="http://schemas.openxmlformats.org/officeDocument/2006/relationships/image" Target="../media/image14.png"/></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8.xml"/><Relationship Id="rId4" Type="http://schemas.openxmlformats.org/officeDocument/2006/relationships/image" Target="../media/image14.png"/></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5626464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773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7703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693004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0306407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12058844"/>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0066944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9774638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18241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21663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11444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56371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7640701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584190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560051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08863577"/>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704398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5109805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9006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35522272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11241067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2538042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4806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649951"/>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701237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101977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278064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255684"/>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125949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951956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55517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90884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0257364"/>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2043008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1268806"/>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599913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21440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099359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7486447"/>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2743162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03694983"/>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9299766"/>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26860640"/>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31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35895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642459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305200"/>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42573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1085070"/>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8771489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943684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46543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627950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76181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206918858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3695581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5761779"/>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22689351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260231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4133253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03659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684339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802191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6228968"/>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115455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056417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0320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278283081"/>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9698962"/>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8843488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898402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127403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89610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810230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052586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58850712"/>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4430954"/>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7158481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2370492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5090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896233"/>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776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68433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960132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6363369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679028"/>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556240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395085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50001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694064552"/>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4779615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19184620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42815924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600930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1713530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074581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726211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787219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750261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54229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7459057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270080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250691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719110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7195395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225763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823987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5979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66150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8552869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7244860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402278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30044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508324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2179963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074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0227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83696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67506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7477606"/>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8120617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39152136"/>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99556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951471"/>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5125861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59669"/>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70177952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420829514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243170930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08350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784733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4161306"/>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01736584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14280516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2997912"/>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26156848"/>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424665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43761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5121997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2166196"/>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775142"/>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28161562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72043583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59729971"/>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94217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7681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583929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3765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8093128"/>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0582518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02-06-2015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0330456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6/2/2015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311417167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66113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77126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6968901"/>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89828309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266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84190021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5040626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898921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777446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316955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683368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566897"/>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587506195"/>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887428258"/>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1760951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4496653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56935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559072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1361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5526185"/>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240398643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02-06-2015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20726117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6/2/2015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28832289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187197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305093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997036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702056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809546600"/>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38126220"/>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8221426"/>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829208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82357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534811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753462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576266"/>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1190568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01174615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674422030"/>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93409326"/>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519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8088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9214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23767309"/>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233086482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6/2/2015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228012791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953729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913487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319845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22571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0287759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33237872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42112992"/>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617979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646091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3855169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58005835"/>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48863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010768298"/>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2108408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35363417"/>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34804148"/>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761602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38530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3538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8368032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28507335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02-06-2015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96885720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6/2/2015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20340125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36005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24254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533521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176541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4250"/>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0111220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11119273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23223748"/>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447479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058720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1406056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8690235"/>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831424"/>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7310752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032799"/>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027783591"/>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2989809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248909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830763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0076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747098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74408968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02-06-2015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56387290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6/2/2015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421542865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389676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4192026"/>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3139710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9194828"/>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18430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3576943"/>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998686"/>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159138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507463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41971888"/>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6772316"/>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802461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744500"/>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9143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334207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42645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8552322"/>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602538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582183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627393"/>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7489396"/>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7275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34650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645116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347067"/>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60857"/>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4421415"/>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5505272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57856319"/>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76355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3702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404102"/>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225042311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42261420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1767500"/>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80775178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62704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1967987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999662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212445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41862074"/>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65404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2347112"/>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212353"/>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748060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71425142"/>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4021683"/>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71695687"/>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608325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982657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2896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3127981"/>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8410971"/>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86240895"/>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79609116"/>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4222684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426209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1225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219263"/>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685572"/>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78095"/>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7028071"/>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26233436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5038965"/>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32389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5345321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82562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456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3655966087"/>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266994084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35932370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994118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3210912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0683489"/>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4166485"/>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442974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7372522"/>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086893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856609"/>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981021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222151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6101527"/>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42003381"/>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94550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568533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134143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09454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5105459"/>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66768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254823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2525054"/>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26368190"/>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99856524"/>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5567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582369"/>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959321"/>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922527"/>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0153223"/>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6325404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0792744"/>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069617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1277369"/>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6056648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08653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3452137434"/>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22755604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532510832"/>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102705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3310438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8156510"/>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3479848"/>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364105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8163495"/>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6106076"/>
      </p:ext>
    </p:extLst>
  </p:cSld>
  <p:clrMapOvr>
    <a:masterClrMapping/>
  </p:clrMapOvr>
  <p:transition>
    <p:fade/>
  </p:transition>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9669604"/>
      </p:ext>
    </p:extLst>
  </p:cSld>
  <p:clrMapOvr>
    <a:masterClrMapping/>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5466763"/>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1556444"/>
      </p:ext>
    </p:extLst>
  </p:cSld>
  <p:clrMapOvr>
    <a:masterClrMapping/>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848115"/>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314032"/>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901488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416479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41981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620854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9026513"/>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79740947"/>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98303926"/>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94522842"/>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80621582"/>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48810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631681"/>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09404"/>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577044"/>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0294771"/>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7980861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316603228"/>
      </p:ext>
    </p:extLst>
  </p:cSld>
  <p:clrMapOvr>
    <a:masterClrMapping/>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93453129"/>
      </p:ext>
    </p:extLst>
  </p:cSld>
  <p:clrMapOvr>
    <a:masterClrMapping/>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80299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278712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256141"/>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2943855333"/>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204758247"/>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275546792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697441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4247300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931951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257756644"/>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3054176"/>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941805"/>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142504"/>
      </p:ext>
    </p:extLst>
  </p:cSld>
  <p:clrMapOvr>
    <a:masterClrMapping/>
  </p:clrMapOvr>
  <p:transition>
    <p:fade/>
  </p:transition>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1152031"/>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3099605"/>
      </p:ext>
    </p:extLst>
  </p:cSld>
  <p:clrMapOvr>
    <a:masterClrMapping/>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3075176"/>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02160"/>
      </p:ext>
    </p:extLst>
  </p:cSld>
  <p:clrMapOvr>
    <a:masterClrMapping/>
  </p:clrMapOvr>
  <p:transition>
    <p:fade/>
  </p:transition>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03740698"/>
      </p:ext>
    </p:extLst>
  </p:cSld>
  <p:clrMapOvr>
    <a:masterClrMapping/>
  </p:clrMapOvr>
  <p:transition>
    <p:fade/>
  </p:transition>
  <p:timing>
    <p:tnLst>
      <p:par>
        <p:cTn id="1" dur="indefinite" restart="never" nodeType="tmRoot"/>
      </p:par>
    </p:tn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3484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32635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64964373"/>
      </p:ext>
    </p:extLst>
  </p:cSld>
  <p:clrMapOvr>
    <a:masterClrMapping/>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583602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9410542"/>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4015524"/>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52474644"/>
      </p:ext>
    </p:extLst>
  </p:cSld>
  <p:clrMapOvr>
    <a:masterClrMapping/>
  </p:clrMapOvr>
  <p:transition>
    <p:fade/>
  </p:transition>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0251754"/>
      </p:ext>
    </p:extLst>
  </p:cSld>
  <p:clrMapOvr>
    <a:masterClrMapping/>
  </p:clrMapOvr>
  <p:transition>
    <p:fade/>
  </p:transition>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197419"/>
      </p:ext>
    </p:extLst>
  </p:cSld>
  <p:clrMapOvr>
    <a:masterClrMapping/>
  </p:clrMapOvr>
  <p:transition>
    <p:fade/>
  </p:transition>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503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470814"/>
      </p:ext>
    </p:extLst>
  </p:cSld>
  <p:clrMapOvr>
    <a:masterClrMapping/>
  </p:clrMapOvr>
  <p:transition>
    <p:fade/>
  </p:transition>
  <p:timing>
    <p:tnLst>
      <p:par>
        <p:cT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241967"/>
      </p:ext>
    </p:extLst>
  </p:cSld>
  <p:clrMapOvr>
    <a:masterClrMapping/>
  </p:clrMapOvr>
  <p:transition>
    <p:fade/>
  </p:transition>
  <p:timing>
    <p:tnLst>
      <p:par>
        <p:cT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69933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9964259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9243868"/>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905512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0318315"/>
      </p:ext>
    </p:extLst>
  </p:cSld>
  <p:clrMapOvr>
    <a:masterClrMapping/>
  </p:clrMapOvr>
  <p:transition>
    <p:fade/>
  </p:transition>
  <p:timing>
    <p:tnLst>
      <p:par>
        <p:cTn id="1" dur="indefinite" restart="never" nodeType="tmRoot"/>
      </p:par>
    </p:tnLst>
  </p:timing>
</p:sldLayout>
</file>

<file path=ppt/slideLayouts/slideLayout4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58155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0943026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196113"/>
      </p:ext>
    </p:extLst>
  </p:cSld>
  <p:clrMapOvr>
    <a:masterClrMapping/>
  </p:clrMapOvr>
  <p:transition>
    <p:fade/>
  </p:transition>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02-06-2015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769051030"/>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FFFFFF"/>
                </a:solidFill>
              </a:rPr>
              <a:pPr defTabSz="914367"/>
              <a:t>02-06-2015</a:t>
            </a:fld>
            <a:endParaRPr lang="en-IN" dirty="0">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FFFFFF"/>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FFFFFF"/>
                </a:solidFill>
              </a:rPr>
              <a:pPr defTabSz="914367"/>
              <a:t>‹#›</a:t>
            </a:fld>
            <a:endParaRPr lang="en-IN" dirty="0">
              <a:solidFill>
                <a:srgbClr val="FFFFFF"/>
              </a:solidFill>
            </a:endParaRPr>
          </a:p>
        </p:txBody>
      </p:sp>
    </p:spTree>
    <p:extLst>
      <p:ext uri="{BB962C8B-B14F-4D97-AF65-F5344CB8AC3E}">
        <p14:creationId xmlns:p14="http://schemas.microsoft.com/office/powerpoint/2010/main" val="502151477"/>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FFFFFF"/>
                </a:solidFill>
              </a:rPr>
              <a:pPr defTabSz="914367"/>
              <a:t>6/2/2015</a:t>
            </a:fld>
            <a:endParaRPr lang="en-US" dirty="0">
              <a:solidFill>
                <a:srgbClr val="FFFFFF"/>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FFFFFF"/>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095450941"/>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79789413"/>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793125"/>
      </p:ext>
    </p:extLst>
  </p:cSld>
  <p:clrMapOvr>
    <a:masterClrMapping/>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198614314"/>
      </p:ext>
    </p:extLst>
  </p:cSld>
  <p:clrMapOvr>
    <a:masterClrMapping/>
  </p:clrMapOvr>
  <p:transition>
    <p:fade/>
  </p:transition>
  <p:timing>
    <p:tnLst>
      <p:par>
        <p:cTn id="1" dur="indefinite" restart="never" nodeType="tmRoot"/>
      </p:par>
    </p:tnLst>
  </p:timing>
  <p:hf hdr="0" ftr="0" dt="0"/>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883389751"/>
      </p:ext>
    </p:extLst>
  </p:cSld>
  <p:clrMapOvr>
    <a:masterClrMapping/>
  </p:clrMapOvr>
  <p:transition>
    <p:fade/>
  </p:transition>
  <p:timing>
    <p:tnLst>
      <p:par>
        <p:cTn id="1" dur="indefinite" restart="never" nodeType="tmRoot"/>
      </p:par>
    </p:tnLst>
  </p:timing>
  <p:hf hdr="0" ftr="0" dt="0"/>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15863374"/>
      </p:ext>
    </p:extLst>
  </p:cSld>
  <p:clrMapOvr>
    <a:masterClrMapping/>
  </p:clrMapOvr>
  <p:transition>
    <p:fade/>
  </p:transition>
  <p:timing>
    <p:tnLst>
      <p:par>
        <p:cTn id="1" dur="indefinite" restart="never" nodeType="tmRoot"/>
      </p:par>
    </p:tnLst>
  </p:timing>
  <p:hf hdr="0" ftr="0" dt="0"/>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50481793"/>
      </p:ext>
    </p:extLst>
  </p:cSld>
  <p:clrMapOvr>
    <a:masterClrMapping/>
  </p:clrMapOvr>
  <p:transition>
    <p:fade/>
  </p:transition>
  <p:timing>
    <p:tnLst>
      <p:par>
        <p:cTn id="1" dur="indefinite" restart="never" nodeType="tmRoot"/>
      </p:par>
    </p:tnLst>
  </p:timing>
  <p:hf hdr="0" ftr="0" dt="0"/>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551270324"/>
      </p:ext>
    </p:extLst>
  </p:cSld>
  <p:clrMapOvr>
    <a:masterClrMapping/>
  </p:clrMapOvr>
  <p:transition>
    <p:fade/>
  </p:transition>
  <p:timing>
    <p:tnLst>
      <p:par>
        <p:cTn id="1" dur="indefinite" restart="never" nodeType="tmRoot"/>
      </p:par>
    </p:tnLst>
  </p:timing>
  <p:hf hdr="0" ftr="0" dt="0"/>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361206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5512406"/>
      </p:ext>
    </p:extLst>
  </p:cSld>
  <p:clrMapOvr>
    <a:masterClrMapping/>
  </p:clrMapOvr>
  <p:transition>
    <p:fade/>
  </p:transition>
  <p:timing>
    <p:tnLst>
      <p:par>
        <p:cTn id="1" dur="indefinite" restart="never" nodeType="tmRoot"/>
      </p:par>
    </p:tnLst>
  </p:timing>
  <p:hf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566563351"/>
      </p:ext>
    </p:extLst>
  </p:cSld>
  <p:clrMapOvr>
    <a:masterClrMapping/>
  </p:clrMapOvr>
  <p:transition>
    <p:fade/>
  </p:transition>
  <p:timing>
    <p:tnLst>
      <p:par>
        <p:cTn id="1" dur="indefinite" restart="never" nodeType="tmRoot"/>
      </p:par>
    </p:tnLst>
  </p:timing>
  <p:hf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41303701"/>
      </p:ext>
    </p:extLst>
  </p:cSld>
  <p:clrMapOvr>
    <a:masterClrMapping/>
  </p:clrMapOvr>
  <p:transition>
    <p:fade/>
  </p:transition>
  <p:timing>
    <p:tnLst>
      <p:par>
        <p:cTn id="1" dur="indefinite" restart="never" nodeType="tmRoot"/>
      </p:par>
    </p:tnLst>
  </p:timing>
  <p:hf hdr="0" ftr="0" dt="0"/>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400829152"/>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934981"/>
      </p:ext>
    </p:extLst>
  </p:cSld>
  <p:clrMapOvr>
    <a:masterClrMapping/>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31284684"/>
      </p:ext>
    </p:extLst>
  </p:cSld>
  <p:clrMapOvr>
    <a:masterClrMapping/>
  </p:clrMapOvr>
  <p:transition>
    <p:fade/>
  </p:transition>
  <p:timing>
    <p:tnLst>
      <p:par>
        <p:cTn id="1" dur="indefinite" restart="never" nodeType="tmRoot"/>
      </p:par>
    </p:tnLst>
  </p:timing>
  <p:hf hdr="0" ftr="0" dt="0"/>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41587033"/>
      </p:ext>
    </p:extLst>
  </p:cSld>
  <p:clrMapOvr>
    <a:masterClrMapping/>
  </p:clrMapOvr>
  <p:transition>
    <p:fade/>
  </p:transition>
  <p:timing>
    <p:tnLst>
      <p:par>
        <p:cTn id="1" dur="indefinite" restart="never" nodeType="tmRoot"/>
      </p:par>
    </p:tnLst>
  </p:timing>
  <p:hf hdr="0" ftr="0" dt="0"/>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225570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012976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824751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564725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264171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8758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10" name="Content Placeholder 9"/>
          <p:cNvSpPr>
            <a:spLocks noGrp="1"/>
          </p:cNvSpPr>
          <p:nvPr>
            <p:ph sz="quarter" idx="11" hasCustomPrompt="1"/>
          </p:nvPr>
        </p:nvSpPr>
        <p:spPr>
          <a:xfrm>
            <a:off x="274638" y="1428750"/>
            <a:ext cx="9875837" cy="692150"/>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600"/>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endParaRPr lang="en-US" dirty="0"/>
          </a:p>
        </p:txBody>
      </p:sp>
    </p:spTree>
    <p:extLst>
      <p:ext uri="{BB962C8B-B14F-4D97-AF65-F5344CB8AC3E}">
        <p14:creationId xmlns:p14="http://schemas.microsoft.com/office/powerpoint/2010/main" val="31265573"/>
      </p:ext>
    </p:extLst>
  </p:cSld>
  <p:clrMapOvr>
    <a:masterClrMapping/>
  </p:clrMapOvr>
  <p:transition>
    <p:fade/>
  </p:transition>
  <p:timing>
    <p:tnLst>
      <p:par>
        <p:cTn id="1" dur="indefinite" restart="never" nodeType="tmRoot"/>
      </p:par>
    </p:tnLst>
  </p:timing>
  <p:hf hdr="0" ftr="0" dt="0"/>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61678734"/>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48248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652455"/>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20344933"/>
      </p:ext>
    </p:extLst>
  </p:cSld>
  <p:clrMapOvr>
    <a:masterClrMapping/>
  </p:clrMapOvr>
  <p:transition>
    <p:fade/>
  </p:transition>
  <p:timing>
    <p:tnLst>
      <p:par>
        <p:cTn id="1" dur="indefinite" restart="never" nodeType="tmRoot"/>
      </p:par>
    </p:tnLst>
  </p:timing>
  <p:hf hdr="0" ftr="0" dt="0"/>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2119282"/>
      </p:ext>
    </p:extLst>
  </p:cSld>
  <p:clrMapOvr>
    <a:masterClrMapping/>
  </p:clrMapOvr>
  <p:transition>
    <p:fade/>
  </p:transition>
  <p:timing>
    <p:tnLst>
      <p:par>
        <p:cTn id="1" dur="indefinite" restart="never" nodeType="tmRoot"/>
      </p:par>
    </p:tnLst>
  </p:timing>
  <p:hf hdr="0" ftr="0" dt="0"/>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790002552"/>
      </p:ext>
    </p:extLst>
  </p:cSld>
  <p:clrMapOvr>
    <a:masterClrMapping/>
  </p:clrMapOvr>
  <p:transition>
    <p:fade/>
  </p:transition>
  <p:timing>
    <p:tnLst>
      <p:par>
        <p:cTn id="1" dur="indefinite" restart="never" nodeType="tmRoot"/>
      </p:par>
    </p:tnLst>
  </p:timing>
  <p:hf hdr="0" ftr="0" dt="0"/>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41073526"/>
      </p:ext>
    </p:extLst>
  </p:cSld>
  <p:clrMapOvr>
    <a:masterClrMapping/>
  </p:clrMapOvr>
  <p:transition>
    <p:fade/>
  </p:transition>
  <p:timing>
    <p:tnLst>
      <p:par>
        <p:cTn id="1" dur="indefinite" restart="never" nodeType="tmRoot"/>
      </p:par>
    </p:tnLst>
  </p:timing>
  <p:hf hdr="0" ftr="0" dt="0"/>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398424698"/>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415325223"/>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13434188"/>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3908651165"/>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43300083"/>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35867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4065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5445"/>
          </a:xfrm>
          <a:prstGeom prst="rect">
            <a:avLst/>
          </a:prstGeo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4416899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85596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73709141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0271042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348801941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298674255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23363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1019651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006773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065036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231866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623387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87534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35097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019604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57406914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664025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082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0969905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8058709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82634442"/>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9093527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457722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200090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33721105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84452986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9084454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31249630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70805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16052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05569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590237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3194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97110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87834242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321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876564902"/>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89660518"/>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1719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57266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5"/>
          <p:cNvSpPr>
            <a:spLocks noGrp="1"/>
          </p:cNvSpPr>
          <p:nvPr>
            <p:ph type="body" sz="quarter" idx="13"/>
          </p:nvPr>
        </p:nvSpPr>
        <p:spPr>
          <a:xfrm>
            <a:off x="315927" y="353290"/>
            <a:ext cx="2614572" cy="398335"/>
          </a:xfrm>
        </p:spPr>
        <p:txBody>
          <a:bodyPr vert="horz" wrap="square" lIns="146304" tIns="91440" rIns="146304" bIns="91440" rtlCol="0">
            <a:spAutoFit/>
          </a:bodyPr>
          <a:lstStyle>
            <a:lvl1pPr>
              <a:defRPr lang="en-US" sz="1568">
                <a:latin typeface="+mn-lt"/>
              </a:defRPr>
            </a:lvl1pPr>
          </a:lstStyle>
          <a:p>
            <a:pPr marL="0" lvl="0" indent="0">
              <a:buFontTx/>
              <a:buNone/>
            </a:pPr>
            <a:endParaRPr lang="en-US"/>
          </a:p>
        </p:txBody>
      </p:sp>
    </p:spTree>
    <p:extLst>
      <p:ext uri="{BB962C8B-B14F-4D97-AF65-F5344CB8AC3E}">
        <p14:creationId xmlns:p14="http://schemas.microsoft.com/office/powerpoint/2010/main" val="3062983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0309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9782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0685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106948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520058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092178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266229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162488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9025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7339441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90077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409257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3" Type="http://schemas.openxmlformats.org/officeDocument/2006/relationships/slideLayout" Target="../slideLayouts/slideLayout259.xml"/><Relationship Id="rId21" Type="http://schemas.openxmlformats.org/officeDocument/2006/relationships/theme" Target="../theme/theme10.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image" Target="../media/image3.png"/><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3" Type="http://schemas.openxmlformats.org/officeDocument/2006/relationships/slideLayout" Target="../slideLayouts/slideLayout300.xml"/><Relationship Id="rId21" Type="http://schemas.openxmlformats.org/officeDocument/2006/relationships/slideLayout" Target="../slideLayouts/slideLayout318.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image" Target="../media/image3.png"/><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26" Type="http://schemas.openxmlformats.org/officeDocument/2006/relationships/slideLayout" Target="../slideLayouts/slideLayout344.xml"/><Relationship Id="rId3" Type="http://schemas.openxmlformats.org/officeDocument/2006/relationships/slideLayout" Target="../slideLayouts/slideLayout321.xml"/><Relationship Id="rId21" Type="http://schemas.openxmlformats.org/officeDocument/2006/relationships/slideLayout" Target="../slideLayouts/slideLayout339.xml"/><Relationship Id="rId34" Type="http://schemas.openxmlformats.org/officeDocument/2006/relationships/image" Target="../media/image3.png"/><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theme" Target="../theme/theme13.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20" Type="http://schemas.openxmlformats.org/officeDocument/2006/relationships/slideLayout" Target="../slideLayouts/slideLayout338.xml"/><Relationship Id="rId29" Type="http://schemas.openxmlformats.org/officeDocument/2006/relationships/slideLayout" Target="../slideLayouts/slideLayout347.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10" Type="http://schemas.openxmlformats.org/officeDocument/2006/relationships/slideLayout" Target="../slideLayouts/slideLayout328.xml"/><Relationship Id="rId19" Type="http://schemas.openxmlformats.org/officeDocument/2006/relationships/slideLayout" Target="../slideLayouts/slideLayout337.xml"/><Relationship Id="rId31" Type="http://schemas.openxmlformats.org/officeDocument/2006/relationships/slideLayout" Target="../slideLayouts/slideLayout349.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8.xml"/><Relationship Id="rId13" Type="http://schemas.openxmlformats.org/officeDocument/2006/relationships/slideLayout" Target="../slideLayouts/slideLayout363.xml"/><Relationship Id="rId18" Type="http://schemas.openxmlformats.org/officeDocument/2006/relationships/slideLayout" Target="../slideLayouts/slideLayout368.xml"/><Relationship Id="rId26" Type="http://schemas.openxmlformats.org/officeDocument/2006/relationships/slideLayout" Target="../slideLayouts/slideLayout376.xml"/><Relationship Id="rId3" Type="http://schemas.openxmlformats.org/officeDocument/2006/relationships/slideLayout" Target="../slideLayouts/slideLayout353.xml"/><Relationship Id="rId21" Type="http://schemas.openxmlformats.org/officeDocument/2006/relationships/slideLayout" Target="../slideLayouts/slideLayout371.xml"/><Relationship Id="rId34" Type="http://schemas.openxmlformats.org/officeDocument/2006/relationships/image" Target="../media/image3.png"/><Relationship Id="rId7" Type="http://schemas.openxmlformats.org/officeDocument/2006/relationships/slideLayout" Target="../slideLayouts/slideLayout357.xml"/><Relationship Id="rId12" Type="http://schemas.openxmlformats.org/officeDocument/2006/relationships/slideLayout" Target="../slideLayouts/slideLayout362.xml"/><Relationship Id="rId17" Type="http://schemas.openxmlformats.org/officeDocument/2006/relationships/slideLayout" Target="../slideLayouts/slideLayout367.xml"/><Relationship Id="rId25" Type="http://schemas.openxmlformats.org/officeDocument/2006/relationships/slideLayout" Target="../slideLayouts/slideLayout375.xml"/><Relationship Id="rId33" Type="http://schemas.openxmlformats.org/officeDocument/2006/relationships/theme" Target="../theme/theme14.xml"/><Relationship Id="rId2" Type="http://schemas.openxmlformats.org/officeDocument/2006/relationships/slideLayout" Target="../slideLayouts/slideLayout352.xml"/><Relationship Id="rId16" Type="http://schemas.openxmlformats.org/officeDocument/2006/relationships/slideLayout" Target="../slideLayouts/slideLayout366.xml"/><Relationship Id="rId20" Type="http://schemas.openxmlformats.org/officeDocument/2006/relationships/slideLayout" Target="../slideLayouts/slideLayout370.xml"/><Relationship Id="rId29" Type="http://schemas.openxmlformats.org/officeDocument/2006/relationships/slideLayout" Target="../slideLayouts/slideLayout379.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24" Type="http://schemas.openxmlformats.org/officeDocument/2006/relationships/slideLayout" Target="../slideLayouts/slideLayout374.xml"/><Relationship Id="rId32" Type="http://schemas.openxmlformats.org/officeDocument/2006/relationships/slideLayout" Target="../slideLayouts/slideLayout382.xml"/><Relationship Id="rId5" Type="http://schemas.openxmlformats.org/officeDocument/2006/relationships/slideLayout" Target="../slideLayouts/slideLayout355.xml"/><Relationship Id="rId15" Type="http://schemas.openxmlformats.org/officeDocument/2006/relationships/slideLayout" Target="../slideLayouts/slideLayout365.xml"/><Relationship Id="rId23" Type="http://schemas.openxmlformats.org/officeDocument/2006/relationships/slideLayout" Target="../slideLayouts/slideLayout373.xml"/><Relationship Id="rId28" Type="http://schemas.openxmlformats.org/officeDocument/2006/relationships/slideLayout" Target="../slideLayouts/slideLayout378.xml"/><Relationship Id="rId10" Type="http://schemas.openxmlformats.org/officeDocument/2006/relationships/slideLayout" Target="../slideLayouts/slideLayout360.xml"/><Relationship Id="rId19" Type="http://schemas.openxmlformats.org/officeDocument/2006/relationships/slideLayout" Target="../slideLayouts/slideLayout369.xml"/><Relationship Id="rId31" Type="http://schemas.openxmlformats.org/officeDocument/2006/relationships/slideLayout" Target="../slideLayouts/slideLayout381.xml"/><Relationship Id="rId4" Type="http://schemas.openxmlformats.org/officeDocument/2006/relationships/slideLayout" Target="../slideLayouts/slideLayout354.xml"/><Relationship Id="rId9" Type="http://schemas.openxmlformats.org/officeDocument/2006/relationships/slideLayout" Target="../slideLayouts/slideLayout359.xml"/><Relationship Id="rId14" Type="http://schemas.openxmlformats.org/officeDocument/2006/relationships/slideLayout" Target="../slideLayouts/slideLayout364.xml"/><Relationship Id="rId22" Type="http://schemas.openxmlformats.org/officeDocument/2006/relationships/slideLayout" Target="../slideLayouts/slideLayout372.xml"/><Relationship Id="rId27" Type="http://schemas.openxmlformats.org/officeDocument/2006/relationships/slideLayout" Target="../slideLayouts/slideLayout377.xml"/><Relationship Id="rId30" Type="http://schemas.openxmlformats.org/officeDocument/2006/relationships/slideLayout" Target="../slideLayouts/slideLayout38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slideLayout" Target="../slideLayouts/slideLayout408.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34" Type="http://schemas.openxmlformats.org/officeDocument/2006/relationships/image" Target="../media/image3.png"/><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33" Type="http://schemas.openxmlformats.org/officeDocument/2006/relationships/theme" Target="../theme/theme15.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29" Type="http://schemas.openxmlformats.org/officeDocument/2006/relationships/slideLayout" Target="../slideLayouts/slideLayout411.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32" Type="http://schemas.openxmlformats.org/officeDocument/2006/relationships/slideLayout" Target="../slideLayouts/slideLayout414.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28" Type="http://schemas.openxmlformats.org/officeDocument/2006/relationships/slideLayout" Target="../slideLayouts/slideLayout410.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31" Type="http://schemas.openxmlformats.org/officeDocument/2006/relationships/slideLayout" Target="../slideLayouts/slideLayout413.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slideLayout" Target="../slideLayouts/slideLayout409.xml"/><Relationship Id="rId30" Type="http://schemas.openxmlformats.org/officeDocument/2006/relationships/slideLayout" Target="../slideLayouts/slideLayout41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 Type="http://schemas.openxmlformats.org/officeDocument/2006/relationships/slideLayout" Target="../slideLayouts/slideLayout417.xml"/><Relationship Id="rId21" Type="http://schemas.openxmlformats.org/officeDocument/2006/relationships/slideLayout" Target="../slideLayouts/slideLayout435.xml"/><Relationship Id="rId34" Type="http://schemas.openxmlformats.org/officeDocument/2006/relationships/image" Target="../media/image3.png"/><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theme" Target="../theme/theme16.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54.xml"/><Relationship Id="rId13" Type="http://schemas.openxmlformats.org/officeDocument/2006/relationships/slideLayout" Target="../slideLayouts/slideLayout459.xml"/><Relationship Id="rId18" Type="http://schemas.openxmlformats.org/officeDocument/2006/relationships/slideLayout" Target="../slideLayouts/slideLayout464.xml"/><Relationship Id="rId26" Type="http://schemas.openxmlformats.org/officeDocument/2006/relationships/slideLayout" Target="../slideLayouts/slideLayout472.xml"/><Relationship Id="rId3" Type="http://schemas.openxmlformats.org/officeDocument/2006/relationships/slideLayout" Target="../slideLayouts/slideLayout449.xml"/><Relationship Id="rId21" Type="http://schemas.openxmlformats.org/officeDocument/2006/relationships/slideLayout" Target="../slideLayouts/slideLayout467.xml"/><Relationship Id="rId34" Type="http://schemas.openxmlformats.org/officeDocument/2006/relationships/image" Target="../media/image3.png"/><Relationship Id="rId7" Type="http://schemas.openxmlformats.org/officeDocument/2006/relationships/slideLayout" Target="../slideLayouts/slideLayout453.xml"/><Relationship Id="rId12" Type="http://schemas.openxmlformats.org/officeDocument/2006/relationships/slideLayout" Target="../slideLayouts/slideLayout458.xml"/><Relationship Id="rId17" Type="http://schemas.openxmlformats.org/officeDocument/2006/relationships/slideLayout" Target="../slideLayouts/slideLayout463.xml"/><Relationship Id="rId25" Type="http://schemas.openxmlformats.org/officeDocument/2006/relationships/slideLayout" Target="../slideLayouts/slideLayout471.xml"/><Relationship Id="rId33" Type="http://schemas.openxmlformats.org/officeDocument/2006/relationships/theme" Target="../theme/theme17.xml"/><Relationship Id="rId2" Type="http://schemas.openxmlformats.org/officeDocument/2006/relationships/slideLayout" Target="../slideLayouts/slideLayout448.xml"/><Relationship Id="rId16" Type="http://schemas.openxmlformats.org/officeDocument/2006/relationships/slideLayout" Target="../slideLayouts/slideLayout462.xml"/><Relationship Id="rId20" Type="http://schemas.openxmlformats.org/officeDocument/2006/relationships/slideLayout" Target="../slideLayouts/slideLayout466.xml"/><Relationship Id="rId29" Type="http://schemas.openxmlformats.org/officeDocument/2006/relationships/slideLayout" Target="../slideLayouts/slideLayout475.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24" Type="http://schemas.openxmlformats.org/officeDocument/2006/relationships/slideLayout" Target="../slideLayouts/slideLayout470.xml"/><Relationship Id="rId32" Type="http://schemas.openxmlformats.org/officeDocument/2006/relationships/slideLayout" Target="../slideLayouts/slideLayout478.xml"/><Relationship Id="rId5" Type="http://schemas.openxmlformats.org/officeDocument/2006/relationships/slideLayout" Target="../slideLayouts/slideLayout451.xml"/><Relationship Id="rId15" Type="http://schemas.openxmlformats.org/officeDocument/2006/relationships/slideLayout" Target="../slideLayouts/slideLayout461.xml"/><Relationship Id="rId23" Type="http://schemas.openxmlformats.org/officeDocument/2006/relationships/slideLayout" Target="../slideLayouts/slideLayout469.xml"/><Relationship Id="rId28" Type="http://schemas.openxmlformats.org/officeDocument/2006/relationships/slideLayout" Target="../slideLayouts/slideLayout474.xml"/><Relationship Id="rId10" Type="http://schemas.openxmlformats.org/officeDocument/2006/relationships/slideLayout" Target="../slideLayouts/slideLayout456.xml"/><Relationship Id="rId19" Type="http://schemas.openxmlformats.org/officeDocument/2006/relationships/slideLayout" Target="../slideLayouts/slideLayout465.xml"/><Relationship Id="rId31" Type="http://schemas.openxmlformats.org/officeDocument/2006/relationships/slideLayout" Target="../slideLayouts/slideLayout477.xml"/><Relationship Id="rId4" Type="http://schemas.openxmlformats.org/officeDocument/2006/relationships/slideLayout" Target="../slideLayouts/slideLayout450.xml"/><Relationship Id="rId9" Type="http://schemas.openxmlformats.org/officeDocument/2006/relationships/slideLayout" Target="../slideLayouts/slideLayout455.xml"/><Relationship Id="rId14" Type="http://schemas.openxmlformats.org/officeDocument/2006/relationships/slideLayout" Target="../slideLayouts/slideLayout460.xml"/><Relationship Id="rId22" Type="http://schemas.openxmlformats.org/officeDocument/2006/relationships/slideLayout" Target="../slideLayouts/slideLayout468.xml"/><Relationship Id="rId27" Type="http://schemas.openxmlformats.org/officeDocument/2006/relationships/slideLayout" Target="../slideLayouts/slideLayout473.xml"/><Relationship Id="rId30" Type="http://schemas.openxmlformats.org/officeDocument/2006/relationships/slideLayout" Target="../slideLayouts/slideLayout4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slideLayout" Target="../slideLayouts/slideLayout491.xml"/><Relationship Id="rId18" Type="http://schemas.openxmlformats.org/officeDocument/2006/relationships/slideLayout" Target="../slideLayouts/slideLayout496.xml"/><Relationship Id="rId26" Type="http://schemas.openxmlformats.org/officeDocument/2006/relationships/slideLayout" Target="../slideLayouts/slideLayout504.xml"/><Relationship Id="rId3" Type="http://schemas.openxmlformats.org/officeDocument/2006/relationships/slideLayout" Target="../slideLayouts/slideLayout481.xml"/><Relationship Id="rId21" Type="http://schemas.openxmlformats.org/officeDocument/2006/relationships/slideLayout" Target="../slideLayouts/slideLayout499.xml"/><Relationship Id="rId34" Type="http://schemas.openxmlformats.org/officeDocument/2006/relationships/image" Target="../media/image13.png"/><Relationship Id="rId7" Type="http://schemas.openxmlformats.org/officeDocument/2006/relationships/slideLayout" Target="../slideLayouts/slideLayout485.xml"/><Relationship Id="rId12" Type="http://schemas.openxmlformats.org/officeDocument/2006/relationships/slideLayout" Target="../slideLayouts/slideLayout490.xml"/><Relationship Id="rId17" Type="http://schemas.openxmlformats.org/officeDocument/2006/relationships/slideLayout" Target="../slideLayouts/slideLayout495.xml"/><Relationship Id="rId25" Type="http://schemas.openxmlformats.org/officeDocument/2006/relationships/slideLayout" Target="../slideLayouts/slideLayout503.xml"/><Relationship Id="rId33" Type="http://schemas.openxmlformats.org/officeDocument/2006/relationships/theme" Target="../theme/theme18.xml"/><Relationship Id="rId2" Type="http://schemas.openxmlformats.org/officeDocument/2006/relationships/slideLayout" Target="../slideLayouts/slideLayout480.xml"/><Relationship Id="rId16" Type="http://schemas.openxmlformats.org/officeDocument/2006/relationships/slideLayout" Target="../slideLayouts/slideLayout494.xml"/><Relationship Id="rId20" Type="http://schemas.openxmlformats.org/officeDocument/2006/relationships/slideLayout" Target="../slideLayouts/slideLayout498.xml"/><Relationship Id="rId29" Type="http://schemas.openxmlformats.org/officeDocument/2006/relationships/slideLayout" Target="../slideLayouts/slideLayout507.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24" Type="http://schemas.openxmlformats.org/officeDocument/2006/relationships/slideLayout" Target="../slideLayouts/slideLayout502.xml"/><Relationship Id="rId32" Type="http://schemas.openxmlformats.org/officeDocument/2006/relationships/slideLayout" Target="../slideLayouts/slideLayout510.xml"/><Relationship Id="rId5" Type="http://schemas.openxmlformats.org/officeDocument/2006/relationships/slideLayout" Target="../slideLayouts/slideLayout483.xml"/><Relationship Id="rId15" Type="http://schemas.openxmlformats.org/officeDocument/2006/relationships/slideLayout" Target="../slideLayouts/slideLayout493.xml"/><Relationship Id="rId23" Type="http://schemas.openxmlformats.org/officeDocument/2006/relationships/slideLayout" Target="../slideLayouts/slideLayout501.xml"/><Relationship Id="rId28" Type="http://schemas.openxmlformats.org/officeDocument/2006/relationships/slideLayout" Target="../slideLayouts/slideLayout506.xml"/><Relationship Id="rId10" Type="http://schemas.openxmlformats.org/officeDocument/2006/relationships/slideLayout" Target="../slideLayouts/slideLayout488.xml"/><Relationship Id="rId19" Type="http://schemas.openxmlformats.org/officeDocument/2006/relationships/slideLayout" Target="../slideLayouts/slideLayout497.xml"/><Relationship Id="rId31" Type="http://schemas.openxmlformats.org/officeDocument/2006/relationships/slideLayout" Target="../slideLayouts/slideLayout509.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slideLayout" Target="../slideLayouts/slideLayout492.xml"/><Relationship Id="rId22" Type="http://schemas.openxmlformats.org/officeDocument/2006/relationships/slideLayout" Target="../slideLayouts/slideLayout500.xml"/><Relationship Id="rId27" Type="http://schemas.openxmlformats.org/officeDocument/2006/relationships/slideLayout" Target="../slideLayouts/slideLayout505.xml"/><Relationship Id="rId30" Type="http://schemas.openxmlformats.org/officeDocument/2006/relationships/slideLayout" Target="../slideLayouts/slideLayout508.xml"/><Relationship Id="rId35" Type="http://schemas.openxmlformats.org/officeDocument/2006/relationships/image" Target="../media/image1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34" Type="http://schemas.openxmlformats.org/officeDocument/2006/relationships/image" Target="../media/image3.png"/><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theme" Target="../theme/theme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3.png"/><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image" Target="../media/image3.png"/><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theme" Target="../theme/theme6.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image" Target="../media/image3.png"/><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theme" Target="../theme/theme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image" Target="../media/image3.png"/><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image" Target="../media/image3.png"/><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44711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689"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607707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7" r:id="rId20"/>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4257311"/>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8305337"/>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4863184"/>
      </p:ext>
    </p:extLst>
  </p:cSld>
  <p:clrMap bg1="dk1" tx1="lt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4" r:id="rId22"/>
    <p:sldLayoutId id="2147484015" r:id="rId23"/>
    <p:sldLayoutId id="2147484016" r:id="rId24"/>
    <p:sldLayoutId id="2147484017" r:id="rId25"/>
    <p:sldLayoutId id="2147484018" r:id="rId26"/>
    <p:sldLayoutId id="2147484019" r:id="rId27"/>
    <p:sldLayoutId id="2147484020" r:id="rId28"/>
    <p:sldLayoutId id="2147484021" r:id="rId29"/>
    <p:sldLayoutId id="2147484022" r:id="rId30"/>
    <p:sldLayoutId id="2147484023" r:id="rId31"/>
    <p:sldLayoutId id="2147484024"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56993271"/>
      </p:ext>
    </p:extLst>
  </p:cSld>
  <p:clrMap bg1="dk1" tx1="lt1" bg2="dk2"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98697725"/>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 id="2147484088" r:id="rId30"/>
    <p:sldLayoutId id="2147484089" r:id="rId31"/>
    <p:sldLayoutId id="2147484090"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098481032"/>
      </p:ext>
    </p:extLst>
  </p:cSld>
  <p:clrMap bg1="dk1" tx1="lt1" bg2="dk2" tx2="lt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 id="2147484123"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86695529"/>
      </p:ext>
    </p:extLst>
  </p:cSld>
  <p:clrMap bg1="dk1" tx1="lt1" bg2="dk2" tx2="lt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7878055"/>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519513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2631918"/>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2599769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65590741"/>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54192463"/>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89044398"/>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652934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21072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1.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308.xml"/><Relationship Id="rId5" Type="http://schemas.openxmlformats.org/officeDocument/2006/relationships/image" Target="../media/image58.emf"/><Relationship Id="rId4" Type="http://schemas.openxmlformats.org/officeDocument/2006/relationships/image" Target="../media/image5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11.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88.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7.xml"/></Relationships>
</file>

<file path=ppt/slides/_rels/slide23.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50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7.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506.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287.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emf"/><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6.xml"/><Relationship Id="rId6" Type="http://schemas.openxmlformats.org/officeDocument/2006/relationships/image" Target="../media/image26.png"/><Relationship Id="rId11" Type="http://schemas.openxmlformats.org/officeDocument/2006/relationships/image" Target="../media/image34.png"/><Relationship Id="rId5" Type="http://schemas.openxmlformats.org/officeDocument/2006/relationships/image" Target="../media/image29.emf"/><Relationship Id="rId10" Type="http://schemas.openxmlformats.org/officeDocument/2006/relationships/image" Target="../media/image33.emf"/><Relationship Id="rId4" Type="http://schemas.openxmlformats.org/officeDocument/2006/relationships/image" Target="../media/image28.emf"/><Relationship Id="rId9" Type="http://schemas.openxmlformats.org/officeDocument/2006/relationships/image" Target="../media/image3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2.xml"/></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18" Type="http://schemas.openxmlformats.org/officeDocument/2006/relationships/image" Target="../media/image51.emf"/><Relationship Id="rId3" Type="http://schemas.openxmlformats.org/officeDocument/2006/relationships/image" Target="../media/image36.emf"/><Relationship Id="rId21" Type="http://schemas.openxmlformats.org/officeDocument/2006/relationships/image" Target="../media/image54.emf"/><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emf"/><Relationship Id="rId2" Type="http://schemas.openxmlformats.org/officeDocument/2006/relationships/image" Target="../media/image35.emf"/><Relationship Id="rId16" Type="http://schemas.openxmlformats.org/officeDocument/2006/relationships/image" Target="../media/image49.emf"/><Relationship Id="rId20" Type="http://schemas.openxmlformats.org/officeDocument/2006/relationships/image" Target="../media/image53.emf"/><Relationship Id="rId1" Type="http://schemas.openxmlformats.org/officeDocument/2006/relationships/slideLayout" Target="../slideLayouts/slideLayout35.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48.emf"/><Relationship Id="rId10" Type="http://schemas.openxmlformats.org/officeDocument/2006/relationships/image" Target="../media/image43.emf"/><Relationship Id="rId19" Type="http://schemas.openxmlformats.org/officeDocument/2006/relationships/image" Target="../media/image52.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 Id="rId22" Type="http://schemas.openxmlformats.org/officeDocument/2006/relationships/image" Target="../media/image55.emf"/></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39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Service </a:t>
            </a:r>
            <a:r>
              <a:rPr lang="en-US" dirty="0" smtClean="0"/>
              <a:t>Logic Apps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6752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182791184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12" name="Picture 11"/>
            <p:cNvPicPr>
              <a:picLocks noChangeAspect="1"/>
            </p:cNvPicPr>
            <p:nvPr/>
          </p:nvPicPr>
          <p:blipFill>
            <a:blip r:embed="rId3"/>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76418166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7720" y="413383"/>
            <a:ext cx="10655061"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All of the Azure-native capabilities you’d expect</a:t>
            </a:r>
          </a:p>
        </p:txBody>
      </p:sp>
      <p:sp>
        <p:nvSpPr>
          <p:cNvPr id="3" name="TextBox 2"/>
          <p:cNvSpPr txBox="1"/>
          <p:nvPr/>
        </p:nvSpPr>
        <p:spPr>
          <a:xfrm>
            <a:off x="1625504" y="2448371"/>
            <a:ext cx="9697755" cy="2555659"/>
          </a:xfrm>
          <a:prstGeom prst="rect">
            <a:avLst/>
          </a:prstGeom>
          <a:noFill/>
        </p:spPr>
        <p:txBody>
          <a:bodyPr wrap="none" lIns="182854" tIns="146284" rIns="182854" bIns="146284" rtlCol="0">
            <a:spAutoFit/>
          </a:bodyPr>
          <a:lstStyle/>
          <a:p>
            <a:pPr marL="457112" indent="-457112" defTabSz="914367">
              <a:lnSpc>
                <a:spcPct val="90000"/>
              </a:lnSpc>
              <a:buFont typeface="Arial" panose="020B0604020202020204" pitchFamily="34" charset="0"/>
              <a:buChar char="•"/>
            </a:pPr>
            <a:r>
              <a:rPr lang="en-US" sz="3200" dirty="0">
                <a:gradFill>
                  <a:gsLst>
                    <a:gs pos="2917">
                      <a:srgbClr val="FFFFFF"/>
                    </a:gs>
                    <a:gs pos="30000">
                      <a:srgbClr val="FFFFFF"/>
                    </a:gs>
                  </a:gsLst>
                  <a:lin ang="5400000" scaled="0"/>
                </a:gradFill>
                <a:latin typeface="Segoe UI Light"/>
              </a:rPr>
              <a:t>Full audit logs of all management operations</a:t>
            </a:r>
          </a:p>
          <a:p>
            <a:pPr marL="457112" indent="-457112" defTabSz="914367">
              <a:lnSpc>
                <a:spcPct val="90000"/>
              </a:lnSpc>
              <a:buFont typeface="Arial" panose="020B0604020202020204" pitchFamily="34" charset="0"/>
              <a:buChar char="•"/>
            </a:pPr>
            <a:r>
              <a:rPr lang="en-US" sz="3200" dirty="0">
                <a:gradFill>
                  <a:gsLst>
                    <a:gs pos="2917">
                      <a:srgbClr val="FFFFFF"/>
                    </a:gs>
                    <a:gs pos="30000">
                      <a:srgbClr val="FFFFFF"/>
                    </a:gs>
                  </a:gsLst>
                  <a:lin ang="5400000" scaled="0"/>
                </a:gradFill>
                <a:latin typeface="Segoe UI Light"/>
              </a:rPr>
              <a:t>Role-based access control </a:t>
            </a:r>
          </a:p>
          <a:p>
            <a:pPr marL="457112" indent="-457112" defTabSz="914367">
              <a:lnSpc>
                <a:spcPct val="90000"/>
              </a:lnSpc>
              <a:buFont typeface="Arial" panose="020B0604020202020204" pitchFamily="34" charset="0"/>
              <a:buChar char="•"/>
            </a:pPr>
            <a:r>
              <a:rPr lang="en-US" sz="3200" dirty="0">
                <a:gradFill>
                  <a:gsLst>
                    <a:gs pos="2917">
                      <a:srgbClr val="FFFFFF"/>
                    </a:gs>
                    <a:gs pos="30000">
                      <a:srgbClr val="FFFFFF"/>
                    </a:gs>
                  </a:gsLst>
                  <a:lin ang="5400000" scaled="0"/>
                </a:gradFill>
                <a:latin typeface="Segoe UI Light"/>
              </a:rPr>
              <a:t>Deployment lifecycle with Resource Manager</a:t>
            </a:r>
          </a:p>
          <a:p>
            <a:pPr marL="457112" indent="-457112" defTabSz="914367">
              <a:lnSpc>
                <a:spcPct val="90000"/>
              </a:lnSpc>
              <a:buFont typeface="Arial" panose="020B0604020202020204" pitchFamily="34" charset="0"/>
              <a:buChar char="•"/>
            </a:pPr>
            <a:r>
              <a:rPr lang="en-US" sz="3200" dirty="0">
                <a:gradFill>
                  <a:gsLst>
                    <a:gs pos="2917">
                      <a:srgbClr val="FFFFFF"/>
                    </a:gs>
                    <a:gs pos="30000">
                      <a:srgbClr val="FFFFFF"/>
                    </a:gs>
                  </a:gsLst>
                  <a:lin ang="5400000" scaled="0"/>
                </a:gradFill>
                <a:latin typeface="Segoe UI Light"/>
              </a:rPr>
              <a:t>Resource Management API + resource PowerShell </a:t>
            </a:r>
          </a:p>
          <a:p>
            <a:pPr marL="457112" indent="-457112" defTabSz="914367">
              <a:lnSpc>
                <a:spcPct val="90000"/>
              </a:lnSpc>
              <a:buFont typeface="Arial" panose="020B0604020202020204" pitchFamily="34" charset="0"/>
              <a:buChar char="•"/>
            </a:pPr>
            <a:r>
              <a:rPr lang="en-US" sz="3200" dirty="0">
                <a:gradFill>
                  <a:gsLst>
                    <a:gs pos="2917">
                      <a:srgbClr val="FFFFFF"/>
                    </a:gs>
                    <a:gs pos="30000">
                      <a:srgbClr val="FFFFFF"/>
                    </a:gs>
                  </a:gsLst>
                  <a:lin ang="5400000" scaled="0"/>
                </a:gradFill>
                <a:latin typeface="Segoe UI Light"/>
              </a:rPr>
              <a:t>On-</a:t>
            </a:r>
            <a:r>
              <a:rPr lang="en-US" sz="3200" dirty="0" err="1">
                <a:gradFill>
                  <a:gsLst>
                    <a:gs pos="2917">
                      <a:srgbClr val="FFFFFF"/>
                    </a:gs>
                    <a:gs pos="30000">
                      <a:srgbClr val="FFFFFF"/>
                    </a:gs>
                  </a:gsLst>
                  <a:lin ang="5400000" scaled="0"/>
                </a:gradFill>
                <a:latin typeface="Segoe UI Light"/>
              </a:rPr>
              <a:t>prem</a:t>
            </a:r>
            <a:r>
              <a:rPr lang="en-US" sz="3200" dirty="0">
                <a:gradFill>
                  <a:gsLst>
                    <a:gs pos="2917">
                      <a:srgbClr val="FFFFFF"/>
                    </a:gs>
                    <a:gs pos="30000">
                      <a:srgbClr val="FFFFFF"/>
                    </a:gs>
                  </a:gsLst>
                  <a:lin ang="5400000" scaled="0"/>
                </a:gradFill>
                <a:latin typeface="Segoe UI Light"/>
              </a:rPr>
              <a:t> support with release of Azure Stack</a:t>
            </a:r>
          </a:p>
        </p:txBody>
      </p:sp>
    </p:spTree>
    <p:extLst>
      <p:ext uri="{BB962C8B-B14F-4D97-AF65-F5344CB8AC3E}">
        <p14:creationId xmlns:p14="http://schemas.microsoft.com/office/powerpoint/2010/main" val="31648658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Vision</a:t>
            </a:r>
            <a:endParaRPr lang="en-US" dirty="0"/>
          </a:p>
        </p:txBody>
      </p:sp>
    </p:spTree>
    <p:extLst>
      <p:ext uri="{BB962C8B-B14F-4D97-AF65-F5344CB8AC3E}">
        <p14:creationId xmlns:p14="http://schemas.microsoft.com/office/powerpoint/2010/main" val="164741570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352" y="2395300"/>
            <a:ext cx="3951675" cy="395167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prstClr val="white"/>
              </a:solidFill>
            </a:endParaRPr>
          </a:p>
        </p:txBody>
      </p:sp>
      <p:sp>
        <p:nvSpPr>
          <p:cNvPr id="5" name="Oval 4"/>
          <p:cNvSpPr/>
          <p:nvPr/>
        </p:nvSpPr>
        <p:spPr>
          <a:xfrm>
            <a:off x="7821583" y="2395300"/>
            <a:ext cx="3951675" cy="395167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prstClr val="white"/>
              </a:solidFill>
            </a:endParaRPr>
          </a:p>
        </p:txBody>
      </p:sp>
      <p:sp>
        <p:nvSpPr>
          <p:cNvPr id="3" name="Oval 2"/>
          <p:cNvSpPr/>
          <p:nvPr/>
        </p:nvSpPr>
        <p:spPr>
          <a:xfrm>
            <a:off x="6412134" y="381434"/>
            <a:ext cx="3951675" cy="395167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prstClr val="white"/>
              </a:solidFill>
            </a:endParaRPr>
          </a:p>
        </p:txBody>
      </p:sp>
      <p:sp>
        <p:nvSpPr>
          <p:cNvPr id="6" name="Text Placeholder 12"/>
          <p:cNvSpPr txBox="1">
            <a:spLocks/>
          </p:cNvSpPr>
          <p:nvPr/>
        </p:nvSpPr>
        <p:spPr>
          <a:xfrm>
            <a:off x="373955" y="2108633"/>
            <a:ext cx="4467231" cy="710512"/>
          </a:xfrm>
          <a:prstGeom prst="rect">
            <a:avLst/>
          </a:prstGeom>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823" dirty="0">
                <a:gradFill>
                  <a:gsLst>
                    <a:gs pos="1250">
                      <a:srgbClr val="00188F"/>
                    </a:gs>
                    <a:gs pos="99000">
                      <a:srgbClr val="00188F"/>
                    </a:gs>
                  </a:gsLst>
                  <a:lin ang="5400000" scaled="0"/>
                </a:gradFill>
              </a:rPr>
              <a:t>Vision</a:t>
            </a:r>
          </a:p>
        </p:txBody>
      </p:sp>
      <p:sp>
        <p:nvSpPr>
          <p:cNvPr id="16" name="Rectangle 15"/>
          <p:cNvSpPr/>
          <p:nvPr/>
        </p:nvSpPr>
        <p:spPr>
          <a:xfrm>
            <a:off x="5562677" y="4744012"/>
            <a:ext cx="2735437" cy="866080"/>
          </a:xfrm>
          <a:prstGeom prst="rect">
            <a:avLst/>
          </a:prstGeom>
        </p:spPr>
        <p:txBody>
          <a:bodyPr wrap="square">
            <a:spAutoFit/>
          </a:bodyPr>
          <a:lstStyle/>
          <a:p>
            <a:pPr algn="ctr" defTabSz="932013" fontAlgn="base">
              <a:lnSpc>
                <a:spcPct val="90000"/>
              </a:lnSpc>
              <a:spcBef>
                <a:spcPct val="0"/>
              </a:spcBef>
              <a:spcAft>
                <a:spcPct val="0"/>
              </a:spcAft>
            </a:pPr>
            <a:r>
              <a:rPr lang="en-US" sz="2800" dirty="0" err="1">
                <a:solidFill>
                  <a:prstClr val="white"/>
                </a:solidFill>
                <a:latin typeface="Segoe UI Light"/>
                <a:ea typeface="Segoe UI" pitchFamily="34" charset="0"/>
                <a:cs typeface="Segoe UI" pitchFamily="34" charset="0"/>
              </a:rPr>
              <a:t>iPaaS</a:t>
            </a:r>
            <a:r>
              <a:rPr lang="en-US" sz="2800" dirty="0">
                <a:solidFill>
                  <a:prstClr val="white"/>
                </a:solidFill>
                <a:latin typeface="Segoe UI Light"/>
                <a:ea typeface="Segoe UI" pitchFamily="34" charset="0"/>
                <a:cs typeface="Segoe UI" pitchFamily="34" charset="0"/>
              </a:rPr>
              <a:t> </a:t>
            </a:r>
          </a:p>
          <a:p>
            <a:pPr algn="ctr" defTabSz="932013"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Leader</a:t>
            </a:r>
          </a:p>
        </p:txBody>
      </p:sp>
      <p:sp>
        <p:nvSpPr>
          <p:cNvPr id="18" name="Rectangle 17"/>
          <p:cNvSpPr/>
          <p:nvPr/>
        </p:nvSpPr>
        <p:spPr>
          <a:xfrm>
            <a:off x="8861659" y="4744012"/>
            <a:ext cx="2154378" cy="866080"/>
          </a:xfrm>
          <a:prstGeom prst="rect">
            <a:avLst/>
          </a:prstGeom>
        </p:spPr>
        <p:txBody>
          <a:bodyPr wrap="square">
            <a:spAutoFit/>
          </a:bodyPr>
          <a:lstStyle/>
          <a:p>
            <a:pPr algn="ctr" defTabSz="932013"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Rich</a:t>
            </a:r>
          </a:p>
          <a:p>
            <a:pPr algn="ctr" defTabSz="932013"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Ecosystem</a:t>
            </a:r>
          </a:p>
        </p:txBody>
      </p:sp>
      <p:grpSp>
        <p:nvGrpSpPr>
          <p:cNvPr id="32" name="Group 31"/>
          <p:cNvGrpSpPr/>
          <p:nvPr/>
        </p:nvGrpSpPr>
        <p:grpSpPr>
          <a:xfrm>
            <a:off x="6427209" y="2391986"/>
            <a:ext cx="3936598" cy="3358908"/>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8839" y="2667110"/>
            <a:ext cx="2470699" cy="976965"/>
          </a:xfrm>
          <a:prstGeom prst="rect">
            <a:avLst/>
          </a:prstGeom>
        </p:spPr>
        <p:txBody>
          <a:bodyPr wrap="none">
            <a:spAutoFit/>
          </a:bodyPr>
          <a:lstStyle/>
          <a:p>
            <a:pPr defTabSz="932013"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Democratize </a:t>
            </a:r>
          </a:p>
          <a:p>
            <a:pPr defTabSz="932013"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Integration</a:t>
            </a:r>
          </a:p>
        </p:txBody>
      </p:sp>
      <p:pic>
        <p:nvPicPr>
          <p:cNvPr id="19" name="Picture 18"/>
          <p:cNvPicPr>
            <a:picLocks noChangeAspect="1"/>
          </p:cNvPicPr>
          <p:nvPr/>
        </p:nvPicPr>
        <p:blipFill>
          <a:blip r:embed="rId3"/>
          <a:stretch>
            <a:fillRect/>
          </a:stretch>
        </p:blipFill>
        <p:spPr>
          <a:xfrm>
            <a:off x="8013316" y="1963097"/>
            <a:ext cx="749306" cy="593562"/>
          </a:xfrm>
          <a:prstGeom prst="rect">
            <a:avLst/>
          </a:prstGeom>
        </p:spPr>
      </p:pic>
      <p:pic>
        <p:nvPicPr>
          <p:cNvPr id="22" name="Picture 21"/>
          <p:cNvPicPr>
            <a:picLocks noChangeAspect="1"/>
          </p:cNvPicPr>
          <p:nvPr/>
        </p:nvPicPr>
        <p:blipFill>
          <a:blip r:embed="rId4"/>
          <a:stretch>
            <a:fillRect/>
          </a:stretch>
        </p:blipFill>
        <p:spPr>
          <a:xfrm>
            <a:off x="6579421" y="3914066"/>
            <a:ext cx="718932" cy="717515"/>
          </a:xfrm>
          <a:prstGeom prst="rect">
            <a:avLst/>
          </a:prstGeom>
        </p:spPr>
      </p:pic>
      <p:pic>
        <p:nvPicPr>
          <p:cNvPr id="23" name="Picture 22"/>
          <p:cNvPicPr>
            <a:picLocks noChangeAspect="1"/>
          </p:cNvPicPr>
          <p:nvPr/>
        </p:nvPicPr>
        <p:blipFill>
          <a:blip r:embed="rId5"/>
          <a:stretch>
            <a:fillRect/>
          </a:stretch>
        </p:blipFill>
        <p:spPr>
          <a:xfrm>
            <a:off x="9483755" y="3933945"/>
            <a:ext cx="850779" cy="620987"/>
          </a:xfrm>
          <a:prstGeom prst="rect">
            <a:avLst/>
          </a:prstGeom>
          <a:noFill/>
        </p:spPr>
      </p:pic>
    </p:spTree>
    <p:extLst>
      <p:ext uri="{BB962C8B-B14F-4D97-AF65-F5344CB8AC3E}">
        <p14:creationId xmlns:p14="http://schemas.microsoft.com/office/powerpoint/2010/main" val="32177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Authoring Logic Apps</a:t>
            </a:r>
            <a:endParaRPr lang="en-US" dirty="0"/>
          </a:p>
        </p:txBody>
      </p:sp>
    </p:spTree>
    <p:extLst>
      <p:ext uri="{BB962C8B-B14F-4D97-AF65-F5344CB8AC3E}">
        <p14:creationId xmlns:p14="http://schemas.microsoft.com/office/powerpoint/2010/main" val="160589712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1"/>
          <p:cNvGrpSpPr/>
          <p:nvPr/>
        </p:nvGrpSpPr>
        <p:grpSpPr>
          <a:xfrm>
            <a:off x="1912685" y="665024"/>
            <a:ext cx="7805161" cy="5499659"/>
            <a:chOff x="155575" y="-2217738"/>
            <a:chExt cx="6143625" cy="4619626"/>
          </a:xfrm>
        </p:grpSpPr>
        <p:pic>
          <p:nvPicPr>
            <p:cNvPr id="3" name="Picture 2" descr="Twitter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217738"/>
              <a:ext cx="2619375" cy="46196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rop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0" y="-2198688"/>
              <a:ext cx="2647950" cy="4600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927068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 apps for orchestration across API apps</a:t>
            </a:r>
            <a:endParaRPr lang="en-US" dirty="0"/>
          </a:p>
        </p:txBody>
      </p:sp>
      <p:sp>
        <p:nvSpPr>
          <p:cNvPr id="3" name="Content Placeholder 2"/>
          <p:cNvSpPr>
            <a:spLocks noGrp="1"/>
          </p:cNvSpPr>
          <p:nvPr>
            <p:ph idx="4294967295"/>
          </p:nvPr>
        </p:nvSpPr>
        <p:spPr>
          <a:xfrm>
            <a:off x="413761" y="1189494"/>
            <a:ext cx="6557186" cy="5387841"/>
          </a:xfrm>
          <a:prstGeom prst="rect">
            <a:avLst/>
          </a:prstGeom>
        </p:spPr>
        <p:txBody>
          <a:bodyPr>
            <a:normAutofit fontScale="85000" lnSpcReduction="10000"/>
          </a:bodyPr>
          <a:lstStyle/>
          <a:p>
            <a:pPr marL="457112" indent="-457112">
              <a:buFont typeface="+mj-lt"/>
              <a:buAutoNum type="arabicPeriod"/>
            </a:pPr>
            <a:r>
              <a:rPr lang="en-US" b="1" dirty="0" smtClean="0"/>
              <a:t>Implicitly</a:t>
            </a:r>
            <a:r>
              <a:rPr lang="en-US" dirty="0" smtClean="0"/>
              <a:t> – whenever you reference the output of an action you’ll depend on that action executing first</a:t>
            </a:r>
          </a:p>
          <a:p>
            <a:pPr marL="457112" indent="-457112">
              <a:buFont typeface="+mj-lt"/>
              <a:buAutoNum type="arabicPeriod"/>
            </a:pPr>
            <a:r>
              <a:rPr lang="en-US" b="1" dirty="0" smtClean="0"/>
              <a:t>Explicit “</a:t>
            </a:r>
            <a:r>
              <a:rPr lang="en-US" b="1" dirty="0" err="1" smtClean="0"/>
              <a:t>dependsOn</a:t>
            </a:r>
            <a:r>
              <a:rPr lang="en-US" b="1" dirty="0" smtClean="0"/>
              <a:t>” condition </a:t>
            </a:r>
            <a:r>
              <a:rPr lang="en-US" dirty="0" smtClean="0"/>
              <a:t>– you can mark certain actions to run only after previous ones have completed</a:t>
            </a:r>
            <a:endParaRPr lang="en-US" dirty="0"/>
          </a:p>
          <a:p>
            <a:pPr marL="457112" indent="-457112">
              <a:buFont typeface="+mj-lt"/>
              <a:buAutoNum type="arabicPeriod"/>
            </a:pPr>
            <a:r>
              <a:rPr lang="en-US" b="1" dirty="0" smtClean="0"/>
              <a:t>Explicit “expression” condition </a:t>
            </a:r>
            <a:r>
              <a:rPr lang="en-US" dirty="0" smtClean="0"/>
              <a:t>– a complex function that evaluates properties of other actions</a:t>
            </a:r>
            <a:endParaRPr lang="en-US" dirty="0">
              <a:solidFill>
                <a:prstClr val="black">
                  <a:lumMod val="85000"/>
                  <a:lumOff val="15000"/>
                </a:prstClr>
              </a:solidFill>
            </a:endParaRPr>
          </a:p>
        </p:txBody>
      </p:sp>
      <p:grpSp>
        <p:nvGrpSpPr>
          <p:cNvPr id="4" name="Group 3"/>
          <p:cNvGrpSpPr/>
          <p:nvPr/>
        </p:nvGrpSpPr>
        <p:grpSpPr>
          <a:xfrm>
            <a:off x="6868667" y="1486746"/>
            <a:ext cx="5041185" cy="3552111"/>
            <a:chOff x="155575" y="-2217738"/>
            <a:chExt cx="6143625" cy="4619626"/>
          </a:xfrm>
        </p:grpSpPr>
        <p:pic>
          <p:nvPicPr>
            <p:cNvPr id="2050" name="Picture 2" descr="Twitter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217738"/>
              <a:ext cx="2619375" cy="46196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op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50" y="-2198688"/>
              <a:ext cx="2647950" cy="46005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12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a:t>
            </a:r>
            <a:endParaRPr lang="en-US" dirty="0"/>
          </a:p>
        </p:txBody>
      </p:sp>
      <p:sp>
        <p:nvSpPr>
          <p:cNvPr id="3" name="Content Placeholder 2"/>
          <p:cNvSpPr>
            <a:spLocks noGrp="1"/>
          </p:cNvSpPr>
          <p:nvPr>
            <p:ph idx="4294967295"/>
          </p:nvPr>
        </p:nvSpPr>
        <p:spPr>
          <a:xfrm>
            <a:off x="677426" y="2011881"/>
            <a:ext cx="6696588" cy="3765651"/>
          </a:xfrm>
          <a:prstGeom prst="rect">
            <a:avLst/>
          </a:prstGeom>
        </p:spPr>
        <p:txBody>
          <a:bodyPr>
            <a:normAutofit/>
          </a:bodyPr>
          <a:lstStyle/>
          <a:p>
            <a:r>
              <a:rPr lang="en-US" sz="2000" dirty="0"/>
              <a:t>Loop a single action over a list of items</a:t>
            </a:r>
          </a:p>
          <a:p>
            <a:r>
              <a:rPr lang="en-US" sz="2000" dirty="0"/>
              <a:t>Runs the action N times</a:t>
            </a:r>
          </a:p>
          <a:p>
            <a:r>
              <a:rPr lang="en-US" sz="2000" dirty="0"/>
              <a:t>You can get at all of the statuses for each action</a:t>
            </a:r>
          </a:p>
          <a:p>
            <a:r>
              <a:rPr lang="en-US" sz="2000" dirty="0"/>
              <a:t>Tip: when you have multiple collections use:</a:t>
            </a:r>
          </a:p>
          <a:p>
            <a:endParaRPr lang="en-US" sz="2000" dirty="0"/>
          </a:p>
          <a:p>
            <a:pPr lvl="1"/>
            <a:r>
              <a:rPr lang="en-US" sz="2000" dirty="0"/>
              <a:t>"repeat" : "@range(0,length(body('connector1')))"</a:t>
            </a:r>
          </a:p>
          <a:p>
            <a:pPr lvl="1"/>
            <a:r>
              <a:rPr lang="en-US" sz="2000" dirty="0"/>
              <a:t>…</a:t>
            </a:r>
          </a:p>
          <a:p>
            <a:pPr lvl="1"/>
            <a:r>
              <a:rPr lang="en-US" sz="2000" dirty="0"/>
              <a:t>"inputs" : "@</a:t>
            </a:r>
            <a:r>
              <a:rPr lang="en-US" sz="2000" dirty="0" err="1"/>
              <a:t>concat</a:t>
            </a:r>
            <a:r>
              <a:rPr lang="en-US" sz="2000" dirty="0"/>
              <a:t>(body('connector1')[</a:t>
            </a:r>
            <a:r>
              <a:rPr lang="en-US" sz="2000" dirty="0" err="1"/>
              <a:t>repeatItem</a:t>
            </a:r>
            <a:r>
              <a:rPr lang="en-US" sz="2000" dirty="0"/>
              <a:t>()], body('connector2')[</a:t>
            </a:r>
            <a:r>
              <a:rPr lang="en-US" sz="2000" dirty="0" err="1"/>
              <a:t>repeatItem</a:t>
            </a:r>
            <a:r>
              <a:rPr lang="en-US" sz="2000" dirty="0"/>
              <a:t>()])"</a:t>
            </a:r>
          </a:p>
        </p:txBody>
      </p:sp>
      <p:sp>
        <p:nvSpPr>
          <p:cNvPr id="4" name="U-Turn Arrow 3"/>
          <p:cNvSpPr/>
          <p:nvPr/>
        </p:nvSpPr>
        <p:spPr>
          <a:xfrm rot="16200000">
            <a:off x="8189975" y="1829028"/>
            <a:ext cx="2939429" cy="255602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Tree>
    <p:extLst>
      <p:ext uri="{BB962C8B-B14F-4D97-AF65-F5344CB8AC3E}">
        <p14:creationId xmlns:p14="http://schemas.microsoft.com/office/powerpoint/2010/main" val="414776636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Conditionals</a:t>
            </a:r>
            <a:endParaRPr lang="en-US" dirty="0"/>
          </a:p>
        </p:txBody>
      </p:sp>
      <p:sp>
        <p:nvSpPr>
          <p:cNvPr id="3" name="Content Placeholder 2"/>
          <p:cNvSpPr>
            <a:spLocks noGrp="1"/>
          </p:cNvSpPr>
          <p:nvPr>
            <p:ph idx="4294967295"/>
          </p:nvPr>
        </p:nvSpPr>
        <p:spPr>
          <a:xfrm>
            <a:off x="677426" y="2011881"/>
            <a:ext cx="6490139" cy="3925690"/>
          </a:xfrm>
          <a:prstGeom prst="rect">
            <a:avLst/>
          </a:prstGeom>
        </p:spPr>
        <p:txBody>
          <a:bodyPr/>
          <a:lstStyle/>
          <a:p>
            <a:r>
              <a:rPr lang="en-US" dirty="0" smtClean="0"/>
              <a:t>Logic on a trigger or action</a:t>
            </a:r>
          </a:p>
          <a:p>
            <a:pPr lvl="1"/>
            <a:r>
              <a:rPr lang="en-US" dirty="0" smtClean="0"/>
              <a:t>For triggers conditionals are post-conditions</a:t>
            </a:r>
          </a:p>
          <a:p>
            <a:pPr lvl="1"/>
            <a:r>
              <a:rPr lang="en-US" dirty="0" smtClean="0"/>
              <a:t>For actions conditionals are pre-conditions</a:t>
            </a:r>
          </a:p>
          <a:p>
            <a:r>
              <a:rPr lang="en-US" dirty="0" smtClean="0"/>
              <a:t>You can do conditionals inside of repeats to perform as a filter</a:t>
            </a:r>
            <a:endParaRPr lang="en-US" dirty="0"/>
          </a:p>
        </p:txBody>
      </p:sp>
      <p:sp>
        <p:nvSpPr>
          <p:cNvPr id="4" name="Diamond 3"/>
          <p:cNvSpPr/>
          <p:nvPr/>
        </p:nvSpPr>
        <p:spPr>
          <a:xfrm>
            <a:off x="8298113" y="2595835"/>
            <a:ext cx="3027906" cy="18580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Tree>
    <p:extLst>
      <p:ext uri="{BB962C8B-B14F-4D97-AF65-F5344CB8AC3E}">
        <p14:creationId xmlns:p14="http://schemas.microsoft.com/office/powerpoint/2010/main" val="182307906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t>Azure App Service</a:t>
            </a:r>
            <a:endParaRPr lang="en-US" sz="4000" dirty="0" smtClean="0"/>
          </a:p>
          <a:p>
            <a:pPr marL="571500" indent="-571500">
              <a:buFont typeface="Wingdings" panose="05000000000000000000" pitchFamily="2" charset="2"/>
              <a:buChar char="à"/>
            </a:pPr>
            <a:r>
              <a:rPr lang="en-US" sz="4000" dirty="0" smtClean="0"/>
              <a:t>Logic Apps</a:t>
            </a:r>
            <a:endParaRPr lang="en-US" sz="4000" dirty="0" smtClean="0"/>
          </a:p>
          <a:p>
            <a:pPr marL="571500" indent="-571500">
              <a:buFont typeface="Wingdings" panose="05000000000000000000" pitchFamily="2" charset="2"/>
              <a:buChar char="à"/>
            </a:pPr>
            <a:r>
              <a:rPr lang="en-US" sz="4000" dirty="0" smtClean="0"/>
              <a:t>Vision</a:t>
            </a:r>
            <a:endParaRPr lang="en-US" sz="4000" dirty="0" smtClean="0"/>
          </a:p>
          <a:p>
            <a:pPr marL="0" indent="0">
              <a:buNone/>
            </a:pPr>
            <a:r>
              <a:rPr lang="en-US" sz="4000" dirty="0" smtClean="0"/>
              <a:t/>
            </a:r>
            <a:br>
              <a:rPr lang="en-US" sz="4000" dirty="0" smtClean="0"/>
            </a:br>
            <a:r>
              <a:rPr lang="en-US" sz="4000" dirty="0" smtClean="0"/>
              <a:t/>
            </a:r>
            <a:br>
              <a:rPr lang="en-US" sz="4000" dirty="0" smtClean="0"/>
            </a:br>
            <a:endParaRPr lang="en-US" sz="4000" dirty="0" smtClean="0"/>
          </a:p>
          <a:p>
            <a:pPr marL="571500" indent="-571500">
              <a:buFont typeface="Wingdings" panose="05000000000000000000" pitchFamily="2" charset="2"/>
              <a:buChar char="à"/>
            </a:pPr>
            <a:r>
              <a:rPr lang="en-US" sz="4000" dirty="0" smtClean="0"/>
              <a:t>Authoring Logic Apps</a:t>
            </a:r>
            <a:endParaRPr lang="en-US" sz="4000" dirty="0" smtClean="0"/>
          </a:p>
          <a:p>
            <a:pPr marL="571500" indent="-571500">
              <a:buFont typeface="Wingdings" panose="05000000000000000000" pitchFamily="2" charset="2"/>
              <a:buChar char="à"/>
            </a:pPr>
            <a:r>
              <a:rPr lang="en-US" sz="4000" dirty="0" smtClean="0"/>
              <a:t>Architecture</a:t>
            </a:r>
            <a:endParaRPr lang="en-US" sz="4000" dirty="0" smtClean="0"/>
          </a:p>
          <a:p>
            <a:pPr marL="571500" indent="-571500">
              <a:buFont typeface="Wingdings" panose="05000000000000000000" pitchFamily="2" charset="2"/>
              <a:buChar char="à"/>
            </a:pPr>
            <a:endParaRPr lang="en-US" sz="4000" dirty="0" smtClean="0"/>
          </a:p>
          <a:p>
            <a:pPr marL="571500" indent="-571500">
              <a:buFont typeface="Wingdings" panose="05000000000000000000" pitchFamily="2" charset="2"/>
              <a:buChar char="à"/>
            </a:pPr>
            <a:endParaRPr lang="en-US" sz="4000" dirty="0" smtClean="0">
              <a:solidFill>
                <a:schemeClr val="bg1"/>
              </a:solidFill>
              <a:latin typeface="+mj-lt"/>
            </a:endParaRPr>
          </a:p>
        </p:txBody>
      </p:sp>
    </p:spTree>
    <p:extLst>
      <p:ext uri="{BB962C8B-B14F-4D97-AF65-F5344CB8AC3E}">
        <p14:creationId xmlns:p14="http://schemas.microsoft.com/office/powerpoint/2010/main" val="6099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a:t>
            </a:r>
            <a:endParaRPr lang="en-US" dirty="0"/>
          </a:p>
        </p:txBody>
      </p:sp>
      <p:sp>
        <p:nvSpPr>
          <p:cNvPr id="3" name="Content Placeholder 2"/>
          <p:cNvSpPr>
            <a:spLocks noGrp="1"/>
          </p:cNvSpPr>
          <p:nvPr>
            <p:ph type="subTitle" idx="1"/>
          </p:nvPr>
        </p:nvSpPr>
        <p:spPr/>
        <p:txBody>
          <a:bodyPr>
            <a:normAutofit fontScale="92500" lnSpcReduction="10000"/>
          </a:bodyPr>
          <a:lstStyle/>
          <a:p>
            <a:r>
              <a:rPr lang="en-US" dirty="0" smtClean="0">
                <a:solidFill>
                  <a:schemeClr val="tx1">
                    <a:lumMod val="95000"/>
                  </a:schemeClr>
                </a:solidFill>
              </a:rPr>
              <a:t>The Azure Resource manager is a highly-scalable geo-distributed system that handles millions of resources across 100,000’s of subscriptions. Can create 200 node cluster in &lt; 5 minutes!</a:t>
            </a:r>
            <a:endParaRPr lang="en-US" dirty="0">
              <a:solidFill>
                <a:schemeClr val="tx1">
                  <a:lumMod val="95000"/>
                </a:schemeClr>
              </a:solidFill>
            </a:endParaRPr>
          </a:p>
        </p:txBody>
      </p:sp>
    </p:spTree>
    <p:extLst>
      <p:ext uri="{BB962C8B-B14F-4D97-AF65-F5344CB8AC3E}">
        <p14:creationId xmlns:p14="http://schemas.microsoft.com/office/powerpoint/2010/main" val="42548300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underlying engine…</a:t>
            </a:r>
            <a:endParaRPr lang="en-US" dirty="0"/>
          </a:p>
        </p:txBody>
      </p:sp>
      <p:sp>
        <p:nvSpPr>
          <p:cNvPr id="5" name="Text Placeholder 4"/>
          <p:cNvSpPr>
            <a:spLocks noGrp="1"/>
          </p:cNvSpPr>
          <p:nvPr>
            <p:ph type="body" idx="1"/>
          </p:nvPr>
        </p:nvSpPr>
        <p:spPr/>
        <p:txBody>
          <a:bodyPr/>
          <a:lstStyle/>
          <a:p>
            <a:r>
              <a:rPr lang="en-US" dirty="0" smtClean="0"/>
              <a:t>Resource Manager</a:t>
            </a:r>
            <a:endParaRPr lang="en-US" dirty="0"/>
          </a:p>
        </p:txBody>
      </p:sp>
      <p:sp>
        <p:nvSpPr>
          <p:cNvPr id="3" name="Content Placeholder 2"/>
          <p:cNvSpPr>
            <a:spLocks noGrp="1"/>
          </p:cNvSpPr>
          <p:nvPr>
            <p:ph sz="half" idx="2"/>
          </p:nvPr>
        </p:nvSpPr>
        <p:spPr>
          <a:xfrm>
            <a:off x="676656" y="2839936"/>
            <a:ext cx="4663441" cy="3290392"/>
          </a:xfrm>
        </p:spPr>
        <p:txBody>
          <a:bodyPr>
            <a:normAutofit lnSpcReduction="10000"/>
          </a:bodyPr>
          <a:lstStyle/>
          <a:p>
            <a:r>
              <a:rPr lang="en-US" dirty="0" smtClean="0"/>
              <a:t>Can handle thousands of parallel deployments per stamp</a:t>
            </a:r>
          </a:p>
          <a:p>
            <a:r>
              <a:rPr lang="en-US" dirty="0" smtClean="0"/>
              <a:t>Resilient against failure – retries with “at least once” guarantee</a:t>
            </a:r>
          </a:p>
          <a:p>
            <a:r>
              <a:rPr lang="en-US" dirty="0" smtClean="0"/>
              <a:t>Simple, declarative JSON template</a:t>
            </a:r>
          </a:p>
          <a:p>
            <a:r>
              <a:rPr lang="en-US" dirty="0" smtClean="0"/>
              <a:t>Automatically infers dependences between resources</a:t>
            </a:r>
            <a:endParaRPr lang="en-US" dirty="0"/>
          </a:p>
        </p:txBody>
      </p:sp>
      <p:sp>
        <p:nvSpPr>
          <p:cNvPr id="6" name="Text Placeholder 5"/>
          <p:cNvSpPr>
            <a:spLocks noGrp="1"/>
          </p:cNvSpPr>
          <p:nvPr>
            <p:ph type="body" sz="quarter" idx="3"/>
          </p:nvPr>
        </p:nvSpPr>
        <p:spPr/>
        <p:txBody>
          <a:bodyPr/>
          <a:lstStyle/>
          <a:p>
            <a:r>
              <a:rPr lang="en-US" dirty="0" smtClean="0"/>
              <a:t>Logic Apps</a:t>
            </a:r>
            <a:endParaRPr lang="en-US" dirty="0"/>
          </a:p>
        </p:txBody>
      </p:sp>
      <p:sp>
        <p:nvSpPr>
          <p:cNvPr id="7" name="Content Placeholder 6"/>
          <p:cNvSpPr>
            <a:spLocks noGrp="1"/>
          </p:cNvSpPr>
          <p:nvPr>
            <p:ph sz="quarter" idx="4"/>
          </p:nvPr>
        </p:nvSpPr>
        <p:spPr>
          <a:xfrm>
            <a:off x="6007609" y="2751087"/>
            <a:ext cx="4663440" cy="3468093"/>
          </a:xfrm>
        </p:spPr>
        <p:txBody>
          <a:bodyPr/>
          <a:lstStyle/>
          <a:p>
            <a:r>
              <a:rPr lang="en-US" dirty="0" smtClean="0"/>
              <a:t>Can handle thousands of parallel runs per stamp</a:t>
            </a:r>
          </a:p>
          <a:p>
            <a:r>
              <a:rPr lang="en-US" dirty="0" smtClean="0"/>
              <a:t>Resilient against failure – retries with “at least once” guarantee</a:t>
            </a:r>
          </a:p>
          <a:p>
            <a:r>
              <a:rPr lang="en-US" dirty="0"/>
              <a:t>Simple, declarative JSON </a:t>
            </a:r>
            <a:r>
              <a:rPr lang="en-US" dirty="0" smtClean="0"/>
              <a:t>definition</a:t>
            </a:r>
          </a:p>
          <a:p>
            <a:r>
              <a:rPr lang="en-US" dirty="0"/>
              <a:t>Automatically infers dependences between </a:t>
            </a:r>
            <a:r>
              <a:rPr lang="en-US" dirty="0" smtClean="0"/>
              <a:t>actions</a:t>
            </a:r>
            <a:endParaRPr lang="en-US" dirty="0"/>
          </a:p>
          <a:p>
            <a:endParaRPr lang="en-US" dirty="0"/>
          </a:p>
        </p:txBody>
      </p:sp>
    </p:spTree>
    <p:extLst>
      <p:ext uri="{BB962C8B-B14F-4D97-AF65-F5344CB8AC3E}">
        <p14:creationId xmlns:p14="http://schemas.microsoft.com/office/powerpoint/2010/main" val="29597321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more power</a:t>
            </a:r>
            <a:endParaRPr lang="en-US" dirty="0"/>
          </a:p>
        </p:txBody>
      </p:sp>
      <p:sp>
        <p:nvSpPr>
          <p:cNvPr id="5" name="Text Placeholder 4"/>
          <p:cNvSpPr>
            <a:spLocks noGrp="1"/>
          </p:cNvSpPr>
          <p:nvPr>
            <p:ph type="body" idx="1"/>
          </p:nvPr>
        </p:nvSpPr>
        <p:spPr/>
        <p:txBody>
          <a:bodyPr/>
          <a:lstStyle/>
          <a:p>
            <a:r>
              <a:rPr lang="en-US" dirty="0" smtClean="0"/>
              <a:t>Resource Manager</a:t>
            </a:r>
            <a:endParaRPr lang="en-US" dirty="0"/>
          </a:p>
        </p:txBody>
      </p:sp>
      <p:sp>
        <p:nvSpPr>
          <p:cNvPr id="3" name="Content Placeholder 2"/>
          <p:cNvSpPr>
            <a:spLocks noGrp="1"/>
          </p:cNvSpPr>
          <p:nvPr>
            <p:ph sz="half" idx="2"/>
          </p:nvPr>
        </p:nvSpPr>
        <p:spPr>
          <a:xfrm>
            <a:off x="676656" y="2753181"/>
            <a:ext cx="4663440" cy="2729429"/>
          </a:xfrm>
        </p:spPr>
        <p:txBody>
          <a:bodyPr/>
          <a:lstStyle/>
          <a:p>
            <a:r>
              <a:rPr lang="en-US" dirty="0" smtClean="0"/>
              <a:t>8 functions for basic referencing and string functions</a:t>
            </a:r>
          </a:p>
          <a:p>
            <a:r>
              <a:rPr lang="en-US" dirty="0" smtClean="0"/>
              <a:t>Can only PUT resources into resource groups</a:t>
            </a:r>
          </a:p>
          <a:p>
            <a:r>
              <a:rPr lang="en-US" dirty="0" err="1" smtClean="0"/>
              <a:t>Auth</a:t>
            </a:r>
            <a:r>
              <a:rPr lang="en-US" dirty="0" smtClean="0"/>
              <a:t> must be through AAD</a:t>
            </a:r>
          </a:p>
          <a:p>
            <a:r>
              <a:rPr lang="en-US" dirty="0" smtClean="0"/>
              <a:t>Triggered manual through UI or API</a:t>
            </a:r>
            <a:endParaRPr lang="en-US" dirty="0"/>
          </a:p>
        </p:txBody>
      </p:sp>
      <p:sp>
        <p:nvSpPr>
          <p:cNvPr id="6" name="Text Placeholder 5"/>
          <p:cNvSpPr>
            <a:spLocks noGrp="1"/>
          </p:cNvSpPr>
          <p:nvPr>
            <p:ph type="body" sz="quarter" idx="3"/>
          </p:nvPr>
        </p:nvSpPr>
        <p:spPr/>
        <p:txBody>
          <a:bodyPr/>
          <a:lstStyle/>
          <a:p>
            <a:r>
              <a:rPr lang="en-US" dirty="0" smtClean="0"/>
              <a:t>Logic Apps</a:t>
            </a:r>
            <a:endParaRPr lang="en-US" dirty="0"/>
          </a:p>
        </p:txBody>
      </p:sp>
      <p:sp>
        <p:nvSpPr>
          <p:cNvPr id="7" name="Content Placeholder 6"/>
          <p:cNvSpPr>
            <a:spLocks noGrp="1"/>
          </p:cNvSpPr>
          <p:nvPr>
            <p:ph sz="quarter" idx="4"/>
          </p:nvPr>
        </p:nvSpPr>
        <p:spPr>
          <a:xfrm>
            <a:off x="6007620" y="2751085"/>
            <a:ext cx="4662779" cy="3678785"/>
          </a:xfrm>
        </p:spPr>
        <p:txBody>
          <a:bodyPr>
            <a:normAutofit lnSpcReduction="10000"/>
          </a:bodyPr>
          <a:lstStyle/>
          <a:p>
            <a:r>
              <a:rPr lang="en-US" dirty="0" smtClean="0"/>
              <a:t>Over 50 functions from string manipulations to math, to sets operations, to logical operators</a:t>
            </a:r>
          </a:p>
          <a:p>
            <a:r>
              <a:rPr lang="en-US" dirty="0" smtClean="0"/>
              <a:t>All HTTP operations supported on any arbitrary endpoint</a:t>
            </a:r>
          </a:p>
          <a:p>
            <a:r>
              <a:rPr lang="en-US" dirty="0" smtClean="0"/>
              <a:t>Supports many OAuth providers, AAD, Cert </a:t>
            </a:r>
            <a:r>
              <a:rPr lang="en-US" dirty="0" err="1" smtClean="0"/>
              <a:t>auth</a:t>
            </a:r>
            <a:r>
              <a:rPr lang="en-US" dirty="0" smtClean="0"/>
              <a:t>, or Basic </a:t>
            </a:r>
            <a:r>
              <a:rPr lang="en-US" dirty="0" err="1" smtClean="0"/>
              <a:t>auth</a:t>
            </a:r>
            <a:endParaRPr lang="en-US" dirty="0" smtClean="0"/>
          </a:p>
          <a:p>
            <a:r>
              <a:rPr lang="en-US" dirty="0" smtClean="0"/>
              <a:t>Different ways to be triggered including recurrence</a:t>
            </a:r>
            <a:endParaRPr lang="en-US" dirty="0"/>
          </a:p>
        </p:txBody>
      </p:sp>
    </p:spTree>
    <p:extLst>
      <p:ext uri="{BB962C8B-B14F-4D97-AF65-F5344CB8AC3E}">
        <p14:creationId xmlns:p14="http://schemas.microsoft.com/office/powerpoint/2010/main" val="29190699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Logic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89709637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407467482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rPr>
                <a:t>Get </a:t>
              </a:r>
              <a:r>
                <a:rPr lang="en-US" sz="5980" spc="-150" dirty="0" smtClean="0">
                  <a:solidFill>
                    <a:srgbClr val="FFFFFF"/>
                  </a:solidFill>
                </a:rPr>
                <a:t>started</a:t>
              </a:r>
              <a:endParaRPr lang="en-US" sz="5980" spc="-150" dirty="0">
                <a:solidFill>
                  <a:srgbClr val="FFFFFF"/>
                </a:solidFill>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Segoe UI Light"/>
                </a:rPr>
                <a:t>Visit azure.microsoft.com</a:t>
              </a:r>
              <a:endParaRPr lang="en-US" sz="4000" dirty="0">
                <a:solidFill>
                  <a:srgbClr val="11C1FF"/>
                </a:solidFill>
                <a:latin typeface="Segoe UI Light"/>
              </a:endParaRPr>
            </a:p>
          </p:txBody>
        </p:sp>
      </p:grpSp>
    </p:spTree>
    <p:extLst>
      <p:ext uri="{BB962C8B-B14F-4D97-AF65-F5344CB8AC3E}">
        <p14:creationId xmlns:p14="http://schemas.microsoft.com/office/powerpoint/2010/main" val="108673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2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287322261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9352" y="2395300"/>
            <a:ext cx="3951675" cy="395167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prstClr val="white"/>
              </a:solidFill>
            </a:endParaRPr>
          </a:p>
        </p:txBody>
      </p:sp>
      <p:sp>
        <p:nvSpPr>
          <p:cNvPr id="5" name="Oval 4"/>
          <p:cNvSpPr/>
          <p:nvPr/>
        </p:nvSpPr>
        <p:spPr>
          <a:xfrm>
            <a:off x="7821583" y="2395300"/>
            <a:ext cx="3951675" cy="395167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prstClr val="white"/>
              </a:solidFill>
            </a:endParaRPr>
          </a:p>
        </p:txBody>
      </p:sp>
      <p:sp>
        <p:nvSpPr>
          <p:cNvPr id="3" name="Oval 2"/>
          <p:cNvSpPr/>
          <p:nvPr/>
        </p:nvSpPr>
        <p:spPr>
          <a:xfrm>
            <a:off x="6412134" y="381434"/>
            <a:ext cx="3951675" cy="395167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prstClr val="white"/>
              </a:solidFill>
            </a:endParaRPr>
          </a:p>
        </p:txBody>
      </p:sp>
      <p:sp>
        <p:nvSpPr>
          <p:cNvPr id="6" name="Text Placeholder 12"/>
          <p:cNvSpPr txBox="1">
            <a:spLocks/>
          </p:cNvSpPr>
          <p:nvPr/>
        </p:nvSpPr>
        <p:spPr>
          <a:xfrm>
            <a:off x="373955" y="2108633"/>
            <a:ext cx="4467231" cy="1240042"/>
          </a:xfrm>
          <a:prstGeom prst="rect">
            <a:avLst/>
          </a:prstGeom>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823" dirty="0">
                <a:gradFill>
                  <a:gsLst>
                    <a:gs pos="1250">
                      <a:srgbClr val="00188F"/>
                    </a:gs>
                    <a:gs pos="99000">
                      <a:srgbClr val="00188F"/>
                    </a:gs>
                  </a:gsLst>
                  <a:lin ang="5400000" scaled="0"/>
                </a:gradFill>
              </a:rPr>
              <a:t>Apps using Microsoft Azure</a:t>
            </a:r>
          </a:p>
        </p:txBody>
      </p:sp>
      <p:sp>
        <p:nvSpPr>
          <p:cNvPr id="16" name="Rectangle 15"/>
          <p:cNvSpPr/>
          <p:nvPr/>
        </p:nvSpPr>
        <p:spPr>
          <a:xfrm>
            <a:off x="5562677" y="4744012"/>
            <a:ext cx="2735437" cy="487821"/>
          </a:xfrm>
          <a:prstGeom prst="rect">
            <a:avLst/>
          </a:prstGeom>
        </p:spPr>
        <p:txBody>
          <a:bodyPr wrap="square">
            <a:spAutoFit/>
          </a:bodyPr>
          <a:lstStyle/>
          <a:p>
            <a:pPr algn="ctr" defTabSz="932013"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Agility</a:t>
            </a:r>
          </a:p>
        </p:txBody>
      </p:sp>
      <p:sp>
        <p:nvSpPr>
          <p:cNvPr id="18" name="Rectangle 17"/>
          <p:cNvSpPr/>
          <p:nvPr/>
        </p:nvSpPr>
        <p:spPr>
          <a:xfrm>
            <a:off x="8861659" y="4744012"/>
            <a:ext cx="2154378" cy="487821"/>
          </a:xfrm>
          <a:prstGeom prst="rect">
            <a:avLst/>
          </a:prstGeom>
        </p:spPr>
        <p:txBody>
          <a:bodyPr wrap="square">
            <a:spAutoFit/>
          </a:bodyPr>
          <a:lstStyle/>
          <a:p>
            <a:pPr algn="ctr" defTabSz="932013" fontAlgn="base">
              <a:lnSpc>
                <a:spcPct val="90000"/>
              </a:lnSpc>
              <a:spcBef>
                <a:spcPct val="0"/>
              </a:spcBef>
              <a:spcAft>
                <a:spcPct val="0"/>
              </a:spcAft>
            </a:pPr>
            <a:r>
              <a:rPr lang="en-US" sz="2800" dirty="0">
                <a:solidFill>
                  <a:prstClr val="white"/>
                </a:solidFill>
                <a:latin typeface="Segoe UI Light"/>
                <a:ea typeface="Segoe UI" pitchFamily="34" charset="0"/>
                <a:cs typeface="Segoe UI" pitchFamily="34" charset="0"/>
              </a:rPr>
              <a:t>Insight</a:t>
            </a:r>
          </a:p>
        </p:txBody>
      </p:sp>
      <p:grpSp>
        <p:nvGrpSpPr>
          <p:cNvPr id="32" name="Group 31"/>
          <p:cNvGrpSpPr/>
          <p:nvPr/>
        </p:nvGrpSpPr>
        <p:grpSpPr>
          <a:xfrm>
            <a:off x="6427209" y="2391986"/>
            <a:ext cx="3936598" cy="3358908"/>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8839" y="2667110"/>
            <a:ext cx="2260235" cy="544366"/>
          </a:xfrm>
          <a:prstGeom prst="rect">
            <a:avLst/>
          </a:prstGeom>
        </p:spPr>
        <p:txBody>
          <a:bodyPr wrap="none">
            <a:spAutoFit/>
          </a:bodyPr>
          <a:lstStyle/>
          <a:p>
            <a:pPr defTabSz="932013" fontAlgn="base">
              <a:lnSpc>
                <a:spcPct val="90000"/>
              </a:lnSpc>
              <a:spcBef>
                <a:spcPct val="0"/>
              </a:spcBef>
              <a:spcAft>
                <a:spcPct val="0"/>
              </a:spcAft>
            </a:pPr>
            <a:r>
              <a:rPr lang="en-US" sz="3200" dirty="0">
                <a:solidFill>
                  <a:prstClr val="white"/>
                </a:solidFill>
                <a:latin typeface="Segoe UI Light"/>
                <a:ea typeface="Segoe UI" pitchFamily="34" charset="0"/>
                <a:cs typeface="Segoe UI" pitchFamily="34" charset="0"/>
              </a:rPr>
              <a:t>Hyper-scale</a:t>
            </a:r>
          </a:p>
        </p:txBody>
      </p:sp>
      <p:pic>
        <p:nvPicPr>
          <p:cNvPr id="19" name="Picture 18"/>
          <p:cNvPicPr>
            <a:picLocks noChangeAspect="1"/>
          </p:cNvPicPr>
          <p:nvPr/>
        </p:nvPicPr>
        <p:blipFill>
          <a:blip r:embed="rId3"/>
          <a:stretch>
            <a:fillRect/>
          </a:stretch>
        </p:blipFill>
        <p:spPr>
          <a:xfrm>
            <a:off x="8013316" y="1963097"/>
            <a:ext cx="749306" cy="59356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8572" y="3868873"/>
            <a:ext cx="769336" cy="76933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5340" y="3800946"/>
            <a:ext cx="1018961" cy="1018961"/>
          </a:xfrm>
          <a:prstGeom prst="rect">
            <a:avLst/>
          </a:prstGeom>
        </p:spPr>
      </p:pic>
    </p:spTree>
    <p:extLst>
      <p:ext uri="{BB962C8B-B14F-4D97-AF65-F5344CB8AC3E}">
        <p14:creationId xmlns:p14="http://schemas.microsoft.com/office/powerpoint/2010/main" val="300905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lang="en-US" sz="4705" dirty="0">
                <a:solidFill>
                  <a:srgbClr val="0078D7">
                    <a:lumMod val="60000"/>
                    <a:lumOff val="40000"/>
                  </a:srgbClr>
                </a:solidFill>
              </a:rPr>
              <a:t>Azure App Service</a:t>
            </a:r>
            <a:r>
              <a:rPr lang="en-US" sz="4705" dirty="0">
                <a:solidFill>
                  <a:srgbClr val="FFFFFF"/>
                </a:solidFill>
              </a:rPr>
              <a:t/>
            </a:r>
            <a:br>
              <a:rPr lang="en-US" sz="4705" dirty="0">
                <a:solidFill>
                  <a:srgbClr val="FFFFFF"/>
                </a:solidFill>
              </a:rPr>
            </a:br>
            <a:r>
              <a:rPr lang="en-US" sz="3529" dirty="0">
                <a:solidFill>
                  <a:srgbClr val="FFFFFF">
                    <a:lumMod val="65000"/>
                  </a:srgbClr>
                </a:solidFill>
              </a:rPr>
              <a:t>Build and scale great cloud apps</a:t>
            </a:r>
            <a:endParaRPr lang="en-US" sz="1372" dirty="0">
              <a:solidFill>
                <a:srgbClr val="FFFFFF">
                  <a:lumMod val="65000"/>
                </a:srgbClr>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defTabSz="914367">
                <a:lnSpc>
                  <a:spcPct val="200000"/>
                </a:lnSpc>
                <a:spcAft>
                  <a:spcPts val="588"/>
                </a:spcAft>
              </a:pPr>
              <a:r>
                <a:rPr lang="en-US" sz="2353" dirty="0">
                  <a:solidFill>
                    <a:srgbClr val="DFDFDE"/>
                  </a:solidFill>
                </a:rPr>
                <a:t>Web Apps</a:t>
              </a:r>
            </a:p>
            <a:p>
              <a:pPr defTabSz="914367">
                <a:lnSpc>
                  <a:spcPct val="200000"/>
                </a:lnSpc>
                <a:spcAft>
                  <a:spcPts val="588"/>
                </a:spcAft>
              </a:pPr>
              <a:r>
                <a:rPr lang="en-US" sz="2353" dirty="0">
                  <a:solidFill>
                    <a:srgbClr val="DFDFDE"/>
                  </a:solidFill>
                </a:rPr>
                <a:t>Mobile Apps</a:t>
              </a:r>
            </a:p>
            <a:p>
              <a:pPr defTabSz="914367">
                <a:lnSpc>
                  <a:spcPct val="200000"/>
                </a:lnSpc>
                <a:spcAft>
                  <a:spcPts val="588"/>
                </a:spcAft>
              </a:pPr>
              <a:r>
                <a:rPr lang="en-US" sz="2353" dirty="0">
                  <a:solidFill>
                    <a:srgbClr val="DFDFDE"/>
                  </a:solidFill>
                </a:rPr>
                <a:t>Logic Apps</a:t>
              </a:r>
            </a:p>
            <a:p>
              <a:pPr defTabSz="914367">
                <a:lnSpc>
                  <a:spcPct val="200000"/>
                </a:lnSpc>
                <a:spcAft>
                  <a:spcPts val="588"/>
                </a:spcAft>
              </a:pPr>
              <a:r>
                <a:rPr lang="en-US" sz="2353" dirty="0">
                  <a:solidFill>
                    <a:srgbClr val="DFDFDE"/>
                  </a:solidFill>
                </a:rPr>
                <a:t>API Apps</a:t>
              </a:r>
            </a:p>
          </p:txBody>
        </p:sp>
      </p:grpSp>
    </p:spTree>
    <p:extLst>
      <p:ext uri="{BB962C8B-B14F-4D97-AF65-F5344CB8AC3E}">
        <p14:creationId xmlns:p14="http://schemas.microsoft.com/office/powerpoint/2010/main" val="349573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0" name="Group 99"/>
          <p:cNvGrpSpPr/>
          <p:nvPr/>
        </p:nvGrpSpPr>
        <p:grpSpPr>
          <a:xfrm>
            <a:off x="215130" y="673086"/>
            <a:ext cx="11764366" cy="5507570"/>
            <a:chOff x="219443" y="273131"/>
            <a:chExt cx="12000266" cy="5618008"/>
          </a:xfrm>
        </p:grpSpPr>
        <p:sp>
          <p:nvSpPr>
            <p:cNvPr id="35" name="Rectangle 34"/>
            <p:cNvSpPr/>
            <p:nvPr/>
          </p:nvSpPr>
          <p:spPr bwMode="auto">
            <a:xfrm>
              <a:off x="219443" y="4348026"/>
              <a:ext cx="12000266" cy="1543113"/>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defTabSz="914367"/>
              <a:r>
                <a:rPr lang="en-US" sz="1372" dirty="0">
                  <a:solidFill>
                    <a:srgbClr val="FFFFFF"/>
                  </a:solidFill>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defTabSz="914367"/>
              <a:r>
                <a:rPr lang="en-US" sz="1372" dirty="0">
                  <a:solidFill>
                    <a:srgbClr val="FFFFFF"/>
                  </a:solidFill>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defTabSz="914367"/>
              <a:r>
                <a:rPr lang="en-US" sz="1372" dirty="0">
                  <a:solidFill>
                    <a:srgbClr val="FFFFFF"/>
                  </a:solidFill>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defTabSz="914367"/>
              <a:r>
                <a:rPr lang="en-US" sz="1372" dirty="0">
                  <a:solidFill>
                    <a:srgbClr val="FFFFFF"/>
                  </a:solidFill>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318148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5783033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2641513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p:nvPr>
        </p:nvSpPr>
        <p:spPr>
          <a:xfrm>
            <a:off x="456265" y="283555"/>
            <a:ext cx="6176249" cy="837611"/>
          </a:xfrm>
        </p:spPr>
        <p:txBody>
          <a:bodyPr anchor="ctr"/>
          <a:lstStyle/>
          <a:p>
            <a:pPr>
              <a:lnSpc>
                <a:spcPct val="100000"/>
              </a:lnSpc>
            </a:pPr>
            <a:r>
              <a:rPr lang="en-US" sz="3921" dirty="0">
                <a:solidFill>
                  <a:schemeClr val="tx1"/>
                </a:solidFill>
              </a:rPr>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1399144512"/>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1.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2.xml><?xml version="1.0" encoding="utf-8"?>
<a:theme xmlns:a="http://schemas.openxmlformats.org/drawingml/2006/main" name="5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3.xml><?xml version="1.0" encoding="utf-8"?>
<a:theme xmlns:a="http://schemas.openxmlformats.org/drawingml/2006/main" name="5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4.xml><?xml version="1.0" encoding="utf-8"?>
<a:theme xmlns:a="http://schemas.openxmlformats.org/drawingml/2006/main" name="6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5.xml><?xml version="1.0" encoding="utf-8"?>
<a:theme xmlns:a="http://schemas.openxmlformats.org/drawingml/2006/main" name="7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6.xml><?xml version="1.0" encoding="utf-8"?>
<a:theme xmlns:a="http://schemas.openxmlformats.org/drawingml/2006/main" name="8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7.xml><?xml version="1.0" encoding="utf-8"?>
<a:theme xmlns:a="http://schemas.openxmlformats.org/drawingml/2006/main" name="9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8.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6.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7.xml><?xml version="1.0" encoding="utf-8"?>
<a:theme xmlns:a="http://schemas.openxmlformats.org/drawingml/2006/main" name="4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9.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docProps/app.xml><?xml version="1.0" encoding="utf-8"?>
<Properties xmlns="http://schemas.openxmlformats.org/officeDocument/2006/extended-properties" xmlns:vt="http://schemas.openxmlformats.org/officeDocument/2006/docPropsVTypes">
  <TotalTime>597</TotalTime>
  <Words>1045</Words>
  <Application>Microsoft Office PowerPoint</Application>
  <PresentationFormat>Widescreen</PresentationFormat>
  <Paragraphs>199</Paragraphs>
  <Slides>26</Slides>
  <Notes>18</Notes>
  <HiddenSlides>1</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26</vt:i4>
      </vt:variant>
    </vt:vector>
  </HeadingPairs>
  <TitlesOfParts>
    <vt:vector size="53" baseType="lpstr">
      <vt:lpstr>ＭＳ Ｐゴシック</vt:lpstr>
      <vt:lpstr>Arial</vt:lpstr>
      <vt:lpstr>Avenir LT Pro 45 Book</vt:lpstr>
      <vt:lpstr>Calibri</vt:lpstr>
      <vt:lpstr>Consolas</vt:lpstr>
      <vt:lpstr>Segoe UI</vt:lpstr>
      <vt:lpstr>Segoe UI Light</vt:lpstr>
      <vt:lpstr>Segoe UI Semilight</vt:lpstr>
      <vt:lpstr>Wingdings</vt:lpstr>
      <vt:lpstr>BUILD CHARCOAL BACKGROUND</vt:lpstr>
      <vt:lpstr>1_BUILD CHARCOAL BACKGROUND</vt:lpstr>
      <vt:lpstr>2_BUILD CHARCOAL BACKGROUND</vt:lpstr>
      <vt:lpstr>1_5-30610_Microsoft_Ignite_Keynote_Template</vt:lpstr>
      <vt:lpstr>2_5-30610_Microsoft_Ignite_Keynote_Template</vt:lpstr>
      <vt:lpstr>3_5-30610_Microsoft_Ignite_Keynote_Template</vt:lpstr>
      <vt:lpstr>4_5-30610_Microsoft_Ignite_Keynote_Template</vt:lpstr>
      <vt:lpstr>1_5-30629_Build_Template_WHITE</vt:lpstr>
      <vt:lpstr>2_5-30629_Build_Template_WHITE</vt:lpstr>
      <vt:lpstr>3_5-30629_Build_Template_WHITE</vt:lpstr>
      <vt:lpstr>4_5-30629_Build_Template_WHITE</vt:lpstr>
      <vt:lpstr>5_5-30629_Build_Template_WHITE</vt:lpstr>
      <vt:lpstr>5_5-30610_Microsoft_Ignite_Keynote_Template</vt:lpstr>
      <vt:lpstr>6_5-30610_Microsoft_Ignite_Keynote_Template</vt:lpstr>
      <vt:lpstr>7_5-30610_Microsoft_Ignite_Keynote_Template</vt:lpstr>
      <vt:lpstr>8_5-30610_Microsoft_Ignite_Keynote_Template</vt:lpstr>
      <vt:lpstr>9_5-30610_Microsoft_Ignite_Keynote_Template</vt:lpstr>
      <vt:lpstr>1_Azure Event</vt:lpstr>
      <vt:lpstr>App Service Logic Apps</vt:lpstr>
      <vt:lpstr>Agenda</vt:lpstr>
      <vt:lpstr>Azure App Service</vt:lpstr>
      <vt:lpstr>PowerPoint Presentation</vt:lpstr>
      <vt:lpstr>PowerPoint Presentation</vt:lpstr>
      <vt:lpstr>PowerPoint Presentation</vt:lpstr>
      <vt:lpstr>Logic Apps</vt:lpstr>
      <vt:lpstr>PowerPoint Presentation</vt:lpstr>
      <vt:lpstr>Built-in API Connectors</vt:lpstr>
      <vt:lpstr>PowerPoint Presentation</vt:lpstr>
      <vt:lpstr>PowerPoint Presentation</vt:lpstr>
      <vt:lpstr>PowerPoint Presentation</vt:lpstr>
      <vt:lpstr>Vision</vt:lpstr>
      <vt:lpstr>PowerPoint Presentation</vt:lpstr>
      <vt:lpstr>Authoring Logic Apps</vt:lpstr>
      <vt:lpstr>PowerPoint Presentation</vt:lpstr>
      <vt:lpstr>Logic apps for orchestration across API apps</vt:lpstr>
      <vt:lpstr>Repeating</vt:lpstr>
      <vt:lpstr>Conditionals</vt:lpstr>
      <vt:lpstr>Architecture</vt:lpstr>
      <vt:lpstr>Same underlying engine…</vt:lpstr>
      <vt:lpstr>… more power</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Nazik Huq</dc:creator>
  <cp:lastModifiedBy>Nazik Huq</cp:lastModifiedBy>
  <cp:revision>19</cp:revision>
  <cp:lastPrinted>2015-06-02T12:52:34Z</cp:lastPrinted>
  <dcterms:created xsi:type="dcterms:W3CDTF">2015-05-27T12:31:12Z</dcterms:created>
  <dcterms:modified xsi:type="dcterms:W3CDTF">2015-06-02T13:10:51Z</dcterms:modified>
</cp:coreProperties>
</file>